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3"/>
    <p:restoredTop sz="65986"/>
  </p:normalViewPr>
  <p:slideViewPr>
    <p:cSldViewPr snapToGrid="0">
      <p:cViewPr varScale="1">
        <p:scale>
          <a:sx n="82" d="100"/>
          <a:sy n="82" d="100"/>
        </p:scale>
        <p:origin x="2248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4A5A87-35FF-7A47-B607-3171264DB21C}" type="doc">
      <dgm:prSet loTypeId="urn:microsoft.com/office/officeart/2005/8/layout/cycle7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76CFBEF-061E-9846-B7A6-FC9A100DB340}">
      <dgm:prSet phldrT="[Text]"/>
      <dgm:spPr/>
      <dgm:t>
        <a:bodyPr/>
        <a:lstStyle/>
        <a:p>
          <a:r>
            <a:rPr lang="en-GB" dirty="0"/>
            <a:t>Yoga</a:t>
          </a:r>
        </a:p>
      </dgm:t>
    </dgm:pt>
    <dgm:pt modelId="{AAE58E5E-4FCB-0F4C-9E90-AC359EE896B9}" type="parTrans" cxnId="{D6F65155-511E-9146-BEE3-72596E417DFA}">
      <dgm:prSet/>
      <dgm:spPr/>
      <dgm:t>
        <a:bodyPr/>
        <a:lstStyle/>
        <a:p>
          <a:endParaRPr lang="en-GB"/>
        </a:p>
      </dgm:t>
    </dgm:pt>
    <dgm:pt modelId="{E455696A-AB5E-354D-8500-9E1D4489BA1E}" type="sibTrans" cxnId="{D6F65155-511E-9146-BEE3-72596E417DFA}">
      <dgm:prSet/>
      <dgm:spPr/>
      <dgm:t>
        <a:bodyPr/>
        <a:lstStyle/>
        <a:p>
          <a:endParaRPr lang="en-GB"/>
        </a:p>
      </dgm:t>
    </dgm:pt>
    <dgm:pt modelId="{C2A74BBA-3C1A-4F47-9CF9-15CF86B66ECD}">
      <dgm:prSet phldrT="[Text]"/>
      <dgm:spPr/>
      <dgm:t>
        <a:bodyPr/>
        <a:lstStyle/>
        <a:p>
          <a:r>
            <a:rPr lang="en-GB" dirty="0"/>
            <a:t>Ayurveda</a:t>
          </a:r>
        </a:p>
      </dgm:t>
    </dgm:pt>
    <dgm:pt modelId="{267C589A-E255-E94C-ACE6-55A1DE725C27}" type="parTrans" cxnId="{564BF446-E948-994B-BDDB-AC5DB2A588DE}">
      <dgm:prSet/>
      <dgm:spPr/>
      <dgm:t>
        <a:bodyPr/>
        <a:lstStyle/>
        <a:p>
          <a:endParaRPr lang="en-GB"/>
        </a:p>
      </dgm:t>
    </dgm:pt>
    <dgm:pt modelId="{E55561D0-B35B-8B45-9D2B-890A240471EA}" type="sibTrans" cxnId="{564BF446-E948-994B-BDDB-AC5DB2A588DE}">
      <dgm:prSet/>
      <dgm:spPr/>
      <dgm:t>
        <a:bodyPr/>
        <a:lstStyle/>
        <a:p>
          <a:endParaRPr lang="en-GB"/>
        </a:p>
      </dgm:t>
    </dgm:pt>
    <dgm:pt modelId="{2D93B9A4-CF37-4346-80F0-AE170091D604}">
      <dgm:prSet phldrT="[Text]"/>
      <dgm:spPr/>
      <dgm:t>
        <a:bodyPr/>
        <a:lstStyle/>
        <a:p>
          <a:r>
            <a:rPr lang="en-GB" dirty="0"/>
            <a:t>Samkhya / Tantra / Tibetan Buddhism</a:t>
          </a:r>
        </a:p>
      </dgm:t>
    </dgm:pt>
    <dgm:pt modelId="{A65722DC-3394-DC40-BAB1-902D4B1F44FC}" type="parTrans" cxnId="{9D1EE5C7-3349-F842-A034-AD09D855CD9C}">
      <dgm:prSet/>
      <dgm:spPr/>
      <dgm:t>
        <a:bodyPr/>
        <a:lstStyle/>
        <a:p>
          <a:endParaRPr lang="en-GB"/>
        </a:p>
      </dgm:t>
    </dgm:pt>
    <dgm:pt modelId="{C4B8A0D2-3E27-4744-A556-7C9FDEBA533D}" type="sibTrans" cxnId="{9D1EE5C7-3349-F842-A034-AD09D855CD9C}">
      <dgm:prSet/>
      <dgm:spPr/>
      <dgm:t>
        <a:bodyPr/>
        <a:lstStyle/>
        <a:p>
          <a:endParaRPr lang="en-GB"/>
        </a:p>
      </dgm:t>
    </dgm:pt>
    <dgm:pt modelId="{8F912721-CF6F-6048-8C35-B37895A7B352}" type="pres">
      <dgm:prSet presAssocID="{724A5A87-35FF-7A47-B607-3171264DB21C}" presName="Name0" presStyleCnt="0">
        <dgm:presLayoutVars>
          <dgm:dir/>
          <dgm:resizeHandles val="exact"/>
        </dgm:presLayoutVars>
      </dgm:prSet>
      <dgm:spPr/>
    </dgm:pt>
    <dgm:pt modelId="{2EE3D856-6AB9-8448-82F7-9EA582AE99AC}" type="pres">
      <dgm:prSet presAssocID="{276CFBEF-061E-9846-B7A6-FC9A100DB340}" presName="node" presStyleLbl="node1" presStyleIdx="0" presStyleCnt="3">
        <dgm:presLayoutVars>
          <dgm:bulletEnabled val="1"/>
        </dgm:presLayoutVars>
      </dgm:prSet>
      <dgm:spPr/>
    </dgm:pt>
    <dgm:pt modelId="{BBC758C1-5441-3B40-90FB-8C441AC88B54}" type="pres">
      <dgm:prSet presAssocID="{E455696A-AB5E-354D-8500-9E1D4489BA1E}" presName="sibTrans" presStyleLbl="sibTrans2D1" presStyleIdx="0" presStyleCnt="3"/>
      <dgm:spPr/>
    </dgm:pt>
    <dgm:pt modelId="{1E8F937E-80CA-DD4A-A460-7AF43E4DA6FD}" type="pres">
      <dgm:prSet presAssocID="{E455696A-AB5E-354D-8500-9E1D4489BA1E}" presName="connectorText" presStyleLbl="sibTrans2D1" presStyleIdx="0" presStyleCnt="3"/>
      <dgm:spPr/>
    </dgm:pt>
    <dgm:pt modelId="{4AF08CF6-533C-3449-B2D2-D93311548403}" type="pres">
      <dgm:prSet presAssocID="{C2A74BBA-3C1A-4F47-9CF9-15CF86B66ECD}" presName="node" presStyleLbl="node1" presStyleIdx="1" presStyleCnt="3">
        <dgm:presLayoutVars>
          <dgm:bulletEnabled val="1"/>
        </dgm:presLayoutVars>
      </dgm:prSet>
      <dgm:spPr/>
    </dgm:pt>
    <dgm:pt modelId="{C1D2D22C-F060-6C4B-AC93-E3E99ADD40A3}" type="pres">
      <dgm:prSet presAssocID="{E55561D0-B35B-8B45-9D2B-890A240471EA}" presName="sibTrans" presStyleLbl="sibTrans2D1" presStyleIdx="1" presStyleCnt="3"/>
      <dgm:spPr/>
    </dgm:pt>
    <dgm:pt modelId="{1ABB5F80-F7FA-264C-8C7F-6F272D209C94}" type="pres">
      <dgm:prSet presAssocID="{E55561D0-B35B-8B45-9D2B-890A240471EA}" presName="connectorText" presStyleLbl="sibTrans2D1" presStyleIdx="1" presStyleCnt="3"/>
      <dgm:spPr/>
    </dgm:pt>
    <dgm:pt modelId="{B18A3A07-3203-CE4E-898F-7DCF7B7FE4EC}" type="pres">
      <dgm:prSet presAssocID="{2D93B9A4-CF37-4346-80F0-AE170091D604}" presName="node" presStyleLbl="node1" presStyleIdx="2" presStyleCnt="3">
        <dgm:presLayoutVars>
          <dgm:bulletEnabled val="1"/>
        </dgm:presLayoutVars>
      </dgm:prSet>
      <dgm:spPr/>
    </dgm:pt>
    <dgm:pt modelId="{F87427E2-9D3B-3D47-B42E-B072C4AFD511}" type="pres">
      <dgm:prSet presAssocID="{C4B8A0D2-3E27-4744-A556-7C9FDEBA533D}" presName="sibTrans" presStyleLbl="sibTrans2D1" presStyleIdx="2" presStyleCnt="3"/>
      <dgm:spPr/>
    </dgm:pt>
    <dgm:pt modelId="{E4854654-E036-6647-80B8-7BB2AA749B2E}" type="pres">
      <dgm:prSet presAssocID="{C4B8A0D2-3E27-4744-A556-7C9FDEBA533D}" presName="connectorText" presStyleLbl="sibTrans2D1" presStyleIdx="2" presStyleCnt="3"/>
      <dgm:spPr/>
    </dgm:pt>
  </dgm:ptLst>
  <dgm:cxnLst>
    <dgm:cxn modelId="{E41CFE2C-168C-EA40-A05F-E467C7FF9DBE}" type="presOf" srcId="{C2A74BBA-3C1A-4F47-9CF9-15CF86B66ECD}" destId="{4AF08CF6-533C-3449-B2D2-D93311548403}" srcOrd="0" destOrd="0" presId="urn:microsoft.com/office/officeart/2005/8/layout/cycle7"/>
    <dgm:cxn modelId="{2FFD2440-EA5F-4942-8E9F-88232EF32DA8}" type="presOf" srcId="{C4B8A0D2-3E27-4744-A556-7C9FDEBA533D}" destId="{F87427E2-9D3B-3D47-B42E-B072C4AFD511}" srcOrd="0" destOrd="0" presId="urn:microsoft.com/office/officeart/2005/8/layout/cycle7"/>
    <dgm:cxn modelId="{564BF446-E948-994B-BDDB-AC5DB2A588DE}" srcId="{724A5A87-35FF-7A47-B607-3171264DB21C}" destId="{C2A74BBA-3C1A-4F47-9CF9-15CF86B66ECD}" srcOrd="1" destOrd="0" parTransId="{267C589A-E255-E94C-ACE6-55A1DE725C27}" sibTransId="{E55561D0-B35B-8B45-9D2B-890A240471EA}"/>
    <dgm:cxn modelId="{D6F65155-511E-9146-BEE3-72596E417DFA}" srcId="{724A5A87-35FF-7A47-B607-3171264DB21C}" destId="{276CFBEF-061E-9846-B7A6-FC9A100DB340}" srcOrd="0" destOrd="0" parTransId="{AAE58E5E-4FCB-0F4C-9E90-AC359EE896B9}" sibTransId="{E455696A-AB5E-354D-8500-9E1D4489BA1E}"/>
    <dgm:cxn modelId="{904E5A6D-E505-644C-913A-2DFD59F8FBC8}" type="presOf" srcId="{C4B8A0D2-3E27-4744-A556-7C9FDEBA533D}" destId="{E4854654-E036-6647-80B8-7BB2AA749B2E}" srcOrd="1" destOrd="0" presId="urn:microsoft.com/office/officeart/2005/8/layout/cycle7"/>
    <dgm:cxn modelId="{76B64388-E066-DD41-AB02-B13B7BF96577}" type="presOf" srcId="{2D93B9A4-CF37-4346-80F0-AE170091D604}" destId="{B18A3A07-3203-CE4E-898F-7DCF7B7FE4EC}" srcOrd="0" destOrd="0" presId="urn:microsoft.com/office/officeart/2005/8/layout/cycle7"/>
    <dgm:cxn modelId="{5F334988-C1B9-AF41-9DAB-022AD13CA187}" type="presOf" srcId="{E55561D0-B35B-8B45-9D2B-890A240471EA}" destId="{C1D2D22C-F060-6C4B-AC93-E3E99ADD40A3}" srcOrd="0" destOrd="0" presId="urn:microsoft.com/office/officeart/2005/8/layout/cycle7"/>
    <dgm:cxn modelId="{F7F3DAA4-B613-A648-BF26-9705612D07E0}" type="presOf" srcId="{E455696A-AB5E-354D-8500-9E1D4489BA1E}" destId="{BBC758C1-5441-3B40-90FB-8C441AC88B54}" srcOrd="0" destOrd="0" presId="urn:microsoft.com/office/officeart/2005/8/layout/cycle7"/>
    <dgm:cxn modelId="{16EB2CC1-BECA-CA4B-953A-E9FAB3B1D4D1}" type="presOf" srcId="{E455696A-AB5E-354D-8500-9E1D4489BA1E}" destId="{1E8F937E-80CA-DD4A-A460-7AF43E4DA6FD}" srcOrd="1" destOrd="0" presId="urn:microsoft.com/office/officeart/2005/8/layout/cycle7"/>
    <dgm:cxn modelId="{2A64D4C2-9EF2-514F-9D9C-751D39AF9F63}" type="presOf" srcId="{E55561D0-B35B-8B45-9D2B-890A240471EA}" destId="{1ABB5F80-F7FA-264C-8C7F-6F272D209C94}" srcOrd="1" destOrd="0" presId="urn:microsoft.com/office/officeart/2005/8/layout/cycle7"/>
    <dgm:cxn modelId="{387C7BC6-7078-9A4F-86AF-B2008B0F72B1}" type="presOf" srcId="{724A5A87-35FF-7A47-B607-3171264DB21C}" destId="{8F912721-CF6F-6048-8C35-B37895A7B352}" srcOrd="0" destOrd="0" presId="urn:microsoft.com/office/officeart/2005/8/layout/cycle7"/>
    <dgm:cxn modelId="{9D1EE5C7-3349-F842-A034-AD09D855CD9C}" srcId="{724A5A87-35FF-7A47-B607-3171264DB21C}" destId="{2D93B9A4-CF37-4346-80F0-AE170091D604}" srcOrd="2" destOrd="0" parTransId="{A65722DC-3394-DC40-BAB1-902D4B1F44FC}" sibTransId="{C4B8A0D2-3E27-4744-A556-7C9FDEBA533D}"/>
    <dgm:cxn modelId="{F2560BC9-A094-6042-B635-92634DB8E5D7}" type="presOf" srcId="{276CFBEF-061E-9846-B7A6-FC9A100DB340}" destId="{2EE3D856-6AB9-8448-82F7-9EA582AE99AC}" srcOrd="0" destOrd="0" presId="urn:microsoft.com/office/officeart/2005/8/layout/cycle7"/>
    <dgm:cxn modelId="{2DB7CA4B-DDE2-754D-AC30-1345C22B6B62}" type="presParOf" srcId="{8F912721-CF6F-6048-8C35-B37895A7B352}" destId="{2EE3D856-6AB9-8448-82F7-9EA582AE99AC}" srcOrd="0" destOrd="0" presId="urn:microsoft.com/office/officeart/2005/8/layout/cycle7"/>
    <dgm:cxn modelId="{BDCA6D60-9C1B-2149-9C0B-C331912C9F67}" type="presParOf" srcId="{8F912721-CF6F-6048-8C35-B37895A7B352}" destId="{BBC758C1-5441-3B40-90FB-8C441AC88B54}" srcOrd="1" destOrd="0" presId="urn:microsoft.com/office/officeart/2005/8/layout/cycle7"/>
    <dgm:cxn modelId="{117D991B-7502-1746-8656-98C94257D8F9}" type="presParOf" srcId="{BBC758C1-5441-3B40-90FB-8C441AC88B54}" destId="{1E8F937E-80CA-DD4A-A460-7AF43E4DA6FD}" srcOrd="0" destOrd="0" presId="urn:microsoft.com/office/officeart/2005/8/layout/cycle7"/>
    <dgm:cxn modelId="{EDDC7449-A1F8-7049-862D-5CE54F4C8173}" type="presParOf" srcId="{8F912721-CF6F-6048-8C35-B37895A7B352}" destId="{4AF08CF6-533C-3449-B2D2-D93311548403}" srcOrd="2" destOrd="0" presId="urn:microsoft.com/office/officeart/2005/8/layout/cycle7"/>
    <dgm:cxn modelId="{F9992AC9-722A-D54C-A534-E8E7657EB0FD}" type="presParOf" srcId="{8F912721-CF6F-6048-8C35-B37895A7B352}" destId="{C1D2D22C-F060-6C4B-AC93-E3E99ADD40A3}" srcOrd="3" destOrd="0" presId="urn:microsoft.com/office/officeart/2005/8/layout/cycle7"/>
    <dgm:cxn modelId="{859F2D33-B741-4D4B-9095-84ABC4027F3C}" type="presParOf" srcId="{C1D2D22C-F060-6C4B-AC93-E3E99ADD40A3}" destId="{1ABB5F80-F7FA-264C-8C7F-6F272D209C94}" srcOrd="0" destOrd="0" presId="urn:microsoft.com/office/officeart/2005/8/layout/cycle7"/>
    <dgm:cxn modelId="{DB902DCE-380A-E948-A93B-449DEB525484}" type="presParOf" srcId="{8F912721-CF6F-6048-8C35-B37895A7B352}" destId="{B18A3A07-3203-CE4E-898F-7DCF7B7FE4EC}" srcOrd="4" destOrd="0" presId="urn:microsoft.com/office/officeart/2005/8/layout/cycle7"/>
    <dgm:cxn modelId="{B0CE9FBD-A1C0-A54F-95D9-174B2290B534}" type="presParOf" srcId="{8F912721-CF6F-6048-8C35-B37895A7B352}" destId="{F87427E2-9D3B-3D47-B42E-B072C4AFD511}" srcOrd="5" destOrd="0" presId="urn:microsoft.com/office/officeart/2005/8/layout/cycle7"/>
    <dgm:cxn modelId="{50FBB4C3-A5FA-1E44-9261-E226DA851D13}" type="presParOf" srcId="{F87427E2-9D3B-3D47-B42E-B072C4AFD511}" destId="{E4854654-E036-6647-80B8-7BB2AA749B2E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1EFEB8-345E-3F4B-8961-10CC0845BB61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A59DEB0-FC0C-6C4C-9EA0-8086A32E4F19}">
      <dgm:prSet phldrT="[Text]"/>
      <dgm:spPr/>
      <dgm:t>
        <a:bodyPr/>
        <a:lstStyle/>
        <a:p>
          <a:r>
            <a:rPr lang="en-GB" dirty="0"/>
            <a:t>Ether / space</a:t>
          </a:r>
        </a:p>
      </dgm:t>
    </dgm:pt>
    <dgm:pt modelId="{29CB0208-8CA5-B049-9890-43213DBF3A44}" type="parTrans" cxnId="{2BF38511-F849-DF4E-8CB2-9096B54F69FB}">
      <dgm:prSet/>
      <dgm:spPr/>
      <dgm:t>
        <a:bodyPr/>
        <a:lstStyle/>
        <a:p>
          <a:endParaRPr lang="en-GB"/>
        </a:p>
      </dgm:t>
    </dgm:pt>
    <dgm:pt modelId="{1328CE14-F6BF-884E-A642-E64D26830402}" type="sibTrans" cxnId="{2BF38511-F849-DF4E-8CB2-9096B54F69FB}">
      <dgm:prSet/>
      <dgm:spPr/>
      <dgm:t>
        <a:bodyPr/>
        <a:lstStyle/>
        <a:p>
          <a:endParaRPr lang="en-GB"/>
        </a:p>
      </dgm:t>
    </dgm:pt>
    <dgm:pt modelId="{CD913122-3495-914D-92A3-9C56C632F72B}">
      <dgm:prSet phldrT="[Text]"/>
      <dgm:spPr/>
      <dgm:t>
        <a:bodyPr/>
        <a:lstStyle/>
        <a:p>
          <a:r>
            <a:rPr lang="en-GB" dirty="0"/>
            <a:t>Air</a:t>
          </a:r>
        </a:p>
      </dgm:t>
    </dgm:pt>
    <dgm:pt modelId="{BA1EB2A6-423C-F240-978A-F98F7341F767}" type="parTrans" cxnId="{BC102FF7-B7C6-1B46-A4CE-D051A118B4C7}">
      <dgm:prSet/>
      <dgm:spPr/>
      <dgm:t>
        <a:bodyPr/>
        <a:lstStyle/>
        <a:p>
          <a:endParaRPr lang="en-GB"/>
        </a:p>
      </dgm:t>
    </dgm:pt>
    <dgm:pt modelId="{9EE3C1B0-66F7-8646-B8DC-8CD6B8D3DD70}" type="sibTrans" cxnId="{BC102FF7-B7C6-1B46-A4CE-D051A118B4C7}">
      <dgm:prSet/>
      <dgm:spPr/>
      <dgm:t>
        <a:bodyPr/>
        <a:lstStyle/>
        <a:p>
          <a:endParaRPr lang="en-GB"/>
        </a:p>
      </dgm:t>
    </dgm:pt>
    <dgm:pt modelId="{7F9180BA-D234-1441-BC4B-47AD0F97F6D7}">
      <dgm:prSet phldrT="[Text]"/>
      <dgm:spPr/>
      <dgm:t>
        <a:bodyPr/>
        <a:lstStyle/>
        <a:p>
          <a:r>
            <a:rPr lang="en-GB" dirty="0"/>
            <a:t>Fire</a:t>
          </a:r>
        </a:p>
      </dgm:t>
    </dgm:pt>
    <dgm:pt modelId="{A7181015-1601-7C4C-B5AF-585C9DC8AB16}" type="parTrans" cxnId="{B5D45B1F-7F9F-6349-B367-44B610301509}">
      <dgm:prSet/>
      <dgm:spPr/>
      <dgm:t>
        <a:bodyPr/>
        <a:lstStyle/>
        <a:p>
          <a:endParaRPr lang="en-GB"/>
        </a:p>
      </dgm:t>
    </dgm:pt>
    <dgm:pt modelId="{575CB175-E5A1-374B-B1A2-AF49E9EE2B74}" type="sibTrans" cxnId="{B5D45B1F-7F9F-6349-B367-44B610301509}">
      <dgm:prSet/>
      <dgm:spPr/>
      <dgm:t>
        <a:bodyPr/>
        <a:lstStyle/>
        <a:p>
          <a:endParaRPr lang="en-GB"/>
        </a:p>
      </dgm:t>
    </dgm:pt>
    <dgm:pt modelId="{BD3F8A10-C86B-E847-996B-1AE48ECDE66C}">
      <dgm:prSet phldrT="[Text]"/>
      <dgm:spPr/>
      <dgm:t>
        <a:bodyPr/>
        <a:lstStyle/>
        <a:p>
          <a:r>
            <a:rPr lang="en-GB" dirty="0"/>
            <a:t>Earth</a:t>
          </a:r>
        </a:p>
      </dgm:t>
    </dgm:pt>
    <dgm:pt modelId="{E1C47420-6F72-5C4E-A78D-1127AAF50DDD}" type="parTrans" cxnId="{5499F682-D7A3-8A4C-BB82-70E40CCCD2BA}">
      <dgm:prSet/>
      <dgm:spPr/>
      <dgm:t>
        <a:bodyPr/>
        <a:lstStyle/>
        <a:p>
          <a:endParaRPr lang="en-GB"/>
        </a:p>
      </dgm:t>
    </dgm:pt>
    <dgm:pt modelId="{568E6419-1797-9447-8D12-35F6C0C7F58E}" type="sibTrans" cxnId="{5499F682-D7A3-8A4C-BB82-70E40CCCD2BA}">
      <dgm:prSet/>
      <dgm:spPr/>
      <dgm:t>
        <a:bodyPr/>
        <a:lstStyle/>
        <a:p>
          <a:endParaRPr lang="en-GB"/>
        </a:p>
      </dgm:t>
    </dgm:pt>
    <dgm:pt modelId="{F4A710D5-5A4F-4A4A-BEE1-FB19FBDFC37B}">
      <dgm:prSet phldrT="[Text]"/>
      <dgm:spPr/>
      <dgm:t>
        <a:bodyPr/>
        <a:lstStyle/>
        <a:p>
          <a:r>
            <a:rPr lang="en-GB" dirty="0"/>
            <a:t>Water</a:t>
          </a:r>
        </a:p>
      </dgm:t>
    </dgm:pt>
    <dgm:pt modelId="{73F46A23-2C47-A246-AF92-694BD154AD40}" type="parTrans" cxnId="{60126CB1-3F02-EB42-A010-954B81DEE2B8}">
      <dgm:prSet/>
      <dgm:spPr/>
      <dgm:t>
        <a:bodyPr/>
        <a:lstStyle/>
        <a:p>
          <a:endParaRPr lang="en-GB"/>
        </a:p>
      </dgm:t>
    </dgm:pt>
    <dgm:pt modelId="{05DA27B1-17CA-B14B-97F4-AD42D918C0B0}" type="sibTrans" cxnId="{60126CB1-3F02-EB42-A010-954B81DEE2B8}">
      <dgm:prSet/>
      <dgm:spPr/>
      <dgm:t>
        <a:bodyPr/>
        <a:lstStyle/>
        <a:p>
          <a:endParaRPr lang="en-GB"/>
        </a:p>
      </dgm:t>
    </dgm:pt>
    <dgm:pt modelId="{EB01963C-2BDF-D945-8EC9-BFA2777596FA}" type="pres">
      <dgm:prSet presAssocID="{7D1EFEB8-345E-3F4B-8961-10CC0845BB61}" presName="Name0" presStyleCnt="0">
        <dgm:presLayoutVars>
          <dgm:chMax val="7"/>
          <dgm:chPref val="7"/>
          <dgm:dir/>
        </dgm:presLayoutVars>
      </dgm:prSet>
      <dgm:spPr/>
    </dgm:pt>
    <dgm:pt modelId="{506BEB8B-99DE-F340-B051-45BF81059D3F}" type="pres">
      <dgm:prSet presAssocID="{7D1EFEB8-345E-3F4B-8961-10CC0845BB61}" presName="Name1" presStyleCnt="0"/>
      <dgm:spPr/>
    </dgm:pt>
    <dgm:pt modelId="{AB6E3F18-0E40-2A4B-B997-399D917B46D9}" type="pres">
      <dgm:prSet presAssocID="{7D1EFEB8-345E-3F4B-8961-10CC0845BB61}" presName="cycle" presStyleCnt="0"/>
      <dgm:spPr/>
    </dgm:pt>
    <dgm:pt modelId="{592A4424-D7E3-7041-B478-F4B4CB11B9C9}" type="pres">
      <dgm:prSet presAssocID="{7D1EFEB8-345E-3F4B-8961-10CC0845BB61}" presName="srcNode" presStyleLbl="node1" presStyleIdx="0" presStyleCnt="5"/>
      <dgm:spPr/>
    </dgm:pt>
    <dgm:pt modelId="{3AB8CB24-B488-B842-B432-9AFC40E9EF5B}" type="pres">
      <dgm:prSet presAssocID="{7D1EFEB8-345E-3F4B-8961-10CC0845BB61}" presName="conn" presStyleLbl="parChTrans1D2" presStyleIdx="0" presStyleCnt="1"/>
      <dgm:spPr/>
    </dgm:pt>
    <dgm:pt modelId="{1B8FA4CE-5327-484F-8429-9AE805607353}" type="pres">
      <dgm:prSet presAssocID="{7D1EFEB8-345E-3F4B-8961-10CC0845BB61}" presName="extraNode" presStyleLbl="node1" presStyleIdx="0" presStyleCnt="5"/>
      <dgm:spPr/>
    </dgm:pt>
    <dgm:pt modelId="{A2FB3998-12FC-5D4E-B015-A70B39294F81}" type="pres">
      <dgm:prSet presAssocID="{7D1EFEB8-345E-3F4B-8961-10CC0845BB61}" presName="dstNode" presStyleLbl="node1" presStyleIdx="0" presStyleCnt="5"/>
      <dgm:spPr/>
    </dgm:pt>
    <dgm:pt modelId="{D154EC6E-D465-7A41-99E3-C6DE7E26CB8F}" type="pres">
      <dgm:prSet presAssocID="{6A59DEB0-FC0C-6C4C-9EA0-8086A32E4F19}" presName="text_1" presStyleLbl="node1" presStyleIdx="0" presStyleCnt="5">
        <dgm:presLayoutVars>
          <dgm:bulletEnabled val="1"/>
        </dgm:presLayoutVars>
      </dgm:prSet>
      <dgm:spPr/>
    </dgm:pt>
    <dgm:pt modelId="{1FCF4368-9B37-5A4A-B957-CDEE3AE7D730}" type="pres">
      <dgm:prSet presAssocID="{6A59DEB0-FC0C-6C4C-9EA0-8086A32E4F19}" presName="accent_1" presStyleCnt="0"/>
      <dgm:spPr/>
    </dgm:pt>
    <dgm:pt modelId="{FC14FD2F-15A6-A34E-A2C3-758FF380CBB1}" type="pres">
      <dgm:prSet presAssocID="{6A59DEB0-FC0C-6C4C-9EA0-8086A32E4F19}" presName="accentRepeatNode" presStyleLbl="solidFgAcc1" presStyleIdx="0" presStyleCnt="5"/>
      <dgm:spPr/>
    </dgm:pt>
    <dgm:pt modelId="{7AA5071A-19B6-524C-B419-C8C71B6E94CB}" type="pres">
      <dgm:prSet presAssocID="{CD913122-3495-914D-92A3-9C56C632F72B}" presName="text_2" presStyleLbl="node1" presStyleIdx="1" presStyleCnt="5">
        <dgm:presLayoutVars>
          <dgm:bulletEnabled val="1"/>
        </dgm:presLayoutVars>
      </dgm:prSet>
      <dgm:spPr/>
    </dgm:pt>
    <dgm:pt modelId="{C3336502-7576-1444-80AE-AF95CA0FF8D5}" type="pres">
      <dgm:prSet presAssocID="{CD913122-3495-914D-92A3-9C56C632F72B}" presName="accent_2" presStyleCnt="0"/>
      <dgm:spPr/>
    </dgm:pt>
    <dgm:pt modelId="{35EF77FA-D88E-1840-8FBF-3B61946B4CD0}" type="pres">
      <dgm:prSet presAssocID="{CD913122-3495-914D-92A3-9C56C632F72B}" presName="accentRepeatNode" presStyleLbl="solidFgAcc1" presStyleIdx="1" presStyleCnt="5"/>
      <dgm:spPr/>
    </dgm:pt>
    <dgm:pt modelId="{657A1176-DA5A-104E-8BD4-5C4B3EDD1F1A}" type="pres">
      <dgm:prSet presAssocID="{7F9180BA-D234-1441-BC4B-47AD0F97F6D7}" presName="text_3" presStyleLbl="node1" presStyleIdx="2" presStyleCnt="5">
        <dgm:presLayoutVars>
          <dgm:bulletEnabled val="1"/>
        </dgm:presLayoutVars>
      </dgm:prSet>
      <dgm:spPr/>
    </dgm:pt>
    <dgm:pt modelId="{64F432C2-2AD5-2240-B5E3-C48D70519A1B}" type="pres">
      <dgm:prSet presAssocID="{7F9180BA-D234-1441-BC4B-47AD0F97F6D7}" presName="accent_3" presStyleCnt="0"/>
      <dgm:spPr/>
    </dgm:pt>
    <dgm:pt modelId="{BDB15E3C-F21C-1A44-8B3E-F418AEB89338}" type="pres">
      <dgm:prSet presAssocID="{7F9180BA-D234-1441-BC4B-47AD0F97F6D7}" presName="accentRepeatNode" presStyleLbl="solidFgAcc1" presStyleIdx="2" presStyleCnt="5"/>
      <dgm:spPr/>
    </dgm:pt>
    <dgm:pt modelId="{6FB922BB-15A1-E640-8472-762CF33847B8}" type="pres">
      <dgm:prSet presAssocID="{F4A710D5-5A4F-4A4A-BEE1-FB19FBDFC37B}" presName="text_4" presStyleLbl="node1" presStyleIdx="3" presStyleCnt="5">
        <dgm:presLayoutVars>
          <dgm:bulletEnabled val="1"/>
        </dgm:presLayoutVars>
      </dgm:prSet>
      <dgm:spPr/>
    </dgm:pt>
    <dgm:pt modelId="{618DB4DB-C67E-134B-9AC3-2BB3DF5E2D5B}" type="pres">
      <dgm:prSet presAssocID="{F4A710D5-5A4F-4A4A-BEE1-FB19FBDFC37B}" presName="accent_4" presStyleCnt="0"/>
      <dgm:spPr/>
    </dgm:pt>
    <dgm:pt modelId="{A9B72555-057B-B945-A7D2-9E0D83CAEAF6}" type="pres">
      <dgm:prSet presAssocID="{F4A710D5-5A4F-4A4A-BEE1-FB19FBDFC37B}" presName="accentRepeatNode" presStyleLbl="solidFgAcc1" presStyleIdx="3" presStyleCnt="5"/>
      <dgm:spPr/>
    </dgm:pt>
    <dgm:pt modelId="{87BEDB3D-8588-F345-83D7-9AC6E57F3BFE}" type="pres">
      <dgm:prSet presAssocID="{BD3F8A10-C86B-E847-996B-1AE48ECDE66C}" presName="text_5" presStyleLbl="node1" presStyleIdx="4" presStyleCnt="5">
        <dgm:presLayoutVars>
          <dgm:bulletEnabled val="1"/>
        </dgm:presLayoutVars>
      </dgm:prSet>
      <dgm:spPr/>
    </dgm:pt>
    <dgm:pt modelId="{AB1766A9-A0DB-3646-A25A-8CED9311DCE5}" type="pres">
      <dgm:prSet presAssocID="{BD3F8A10-C86B-E847-996B-1AE48ECDE66C}" presName="accent_5" presStyleCnt="0"/>
      <dgm:spPr/>
    </dgm:pt>
    <dgm:pt modelId="{08ACAD94-9B3D-9E49-BE5D-EC86FAC6B497}" type="pres">
      <dgm:prSet presAssocID="{BD3F8A10-C86B-E847-996B-1AE48ECDE66C}" presName="accentRepeatNode" presStyleLbl="solidFgAcc1" presStyleIdx="4" presStyleCnt="5"/>
      <dgm:spPr/>
    </dgm:pt>
  </dgm:ptLst>
  <dgm:cxnLst>
    <dgm:cxn modelId="{2BF38511-F849-DF4E-8CB2-9096B54F69FB}" srcId="{7D1EFEB8-345E-3F4B-8961-10CC0845BB61}" destId="{6A59DEB0-FC0C-6C4C-9EA0-8086A32E4F19}" srcOrd="0" destOrd="0" parTransId="{29CB0208-8CA5-B049-9890-43213DBF3A44}" sibTransId="{1328CE14-F6BF-884E-A642-E64D26830402}"/>
    <dgm:cxn modelId="{B5D45B1F-7F9F-6349-B367-44B610301509}" srcId="{7D1EFEB8-345E-3F4B-8961-10CC0845BB61}" destId="{7F9180BA-D234-1441-BC4B-47AD0F97F6D7}" srcOrd="2" destOrd="0" parTransId="{A7181015-1601-7C4C-B5AF-585C9DC8AB16}" sibTransId="{575CB175-E5A1-374B-B1A2-AF49E9EE2B74}"/>
    <dgm:cxn modelId="{BA3A134C-2452-9E43-81FA-4198333182C5}" type="presOf" srcId="{F4A710D5-5A4F-4A4A-BEE1-FB19FBDFC37B}" destId="{6FB922BB-15A1-E640-8472-762CF33847B8}" srcOrd="0" destOrd="0" presId="urn:microsoft.com/office/officeart/2008/layout/VerticalCurvedList"/>
    <dgm:cxn modelId="{DE3E2F7E-5809-7842-A833-29552C33C00D}" type="presOf" srcId="{BD3F8A10-C86B-E847-996B-1AE48ECDE66C}" destId="{87BEDB3D-8588-F345-83D7-9AC6E57F3BFE}" srcOrd="0" destOrd="0" presId="urn:microsoft.com/office/officeart/2008/layout/VerticalCurvedList"/>
    <dgm:cxn modelId="{5499F682-D7A3-8A4C-BB82-70E40CCCD2BA}" srcId="{7D1EFEB8-345E-3F4B-8961-10CC0845BB61}" destId="{BD3F8A10-C86B-E847-996B-1AE48ECDE66C}" srcOrd="4" destOrd="0" parTransId="{E1C47420-6F72-5C4E-A78D-1127AAF50DDD}" sibTransId="{568E6419-1797-9447-8D12-35F6C0C7F58E}"/>
    <dgm:cxn modelId="{72F9E7AB-CFED-F547-88DC-740FAC1CD24C}" type="presOf" srcId="{7F9180BA-D234-1441-BC4B-47AD0F97F6D7}" destId="{657A1176-DA5A-104E-8BD4-5C4B3EDD1F1A}" srcOrd="0" destOrd="0" presId="urn:microsoft.com/office/officeart/2008/layout/VerticalCurvedList"/>
    <dgm:cxn modelId="{60126CB1-3F02-EB42-A010-954B81DEE2B8}" srcId="{7D1EFEB8-345E-3F4B-8961-10CC0845BB61}" destId="{F4A710D5-5A4F-4A4A-BEE1-FB19FBDFC37B}" srcOrd="3" destOrd="0" parTransId="{73F46A23-2C47-A246-AF92-694BD154AD40}" sibTransId="{05DA27B1-17CA-B14B-97F4-AD42D918C0B0}"/>
    <dgm:cxn modelId="{DD6FF4B4-F421-E146-A8DC-167705EAEBDC}" type="presOf" srcId="{7D1EFEB8-345E-3F4B-8961-10CC0845BB61}" destId="{EB01963C-2BDF-D945-8EC9-BFA2777596FA}" srcOrd="0" destOrd="0" presId="urn:microsoft.com/office/officeart/2008/layout/VerticalCurvedList"/>
    <dgm:cxn modelId="{1AFDFFB7-AC05-6542-820B-864E04F4C9DF}" type="presOf" srcId="{CD913122-3495-914D-92A3-9C56C632F72B}" destId="{7AA5071A-19B6-524C-B419-C8C71B6E94CB}" srcOrd="0" destOrd="0" presId="urn:microsoft.com/office/officeart/2008/layout/VerticalCurvedList"/>
    <dgm:cxn modelId="{8FC124BD-9D3E-E442-8F1A-BFBCBA520EC1}" type="presOf" srcId="{6A59DEB0-FC0C-6C4C-9EA0-8086A32E4F19}" destId="{D154EC6E-D465-7A41-99E3-C6DE7E26CB8F}" srcOrd="0" destOrd="0" presId="urn:microsoft.com/office/officeart/2008/layout/VerticalCurvedList"/>
    <dgm:cxn modelId="{2F6863F1-A233-844A-95FB-5252CF5AD475}" type="presOf" srcId="{1328CE14-F6BF-884E-A642-E64D26830402}" destId="{3AB8CB24-B488-B842-B432-9AFC40E9EF5B}" srcOrd="0" destOrd="0" presId="urn:microsoft.com/office/officeart/2008/layout/VerticalCurvedList"/>
    <dgm:cxn modelId="{BC102FF7-B7C6-1B46-A4CE-D051A118B4C7}" srcId="{7D1EFEB8-345E-3F4B-8961-10CC0845BB61}" destId="{CD913122-3495-914D-92A3-9C56C632F72B}" srcOrd="1" destOrd="0" parTransId="{BA1EB2A6-423C-F240-978A-F98F7341F767}" sibTransId="{9EE3C1B0-66F7-8646-B8DC-8CD6B8D3DD70}"/>
    <dgm:cxn modelId="{6931A52C-615D-BF48-A4BF-AC8E1011FC21}" type="presParOf" srcId="{EB01963C-2BDF-D945-8EC9-BFA2777596FA}" destId="{506BEB8B-99DE-F340-B051-45BF81059D3F}" srcOrd="0" destOrd="0" presId="urn:microsoft.com/office/officeart/2008/layout/VerticalCurvedList"/>
    <dgm:cxn modelId="{417D63D7-BB25-4944-920A-1780DA9C95DF}" type="presParOf" srcId="{506BEB8B-99DE-F340-B051-45BF81059D3F}" destId="{AB6E3F18-0E40-2A4B-B997-399D917B46D9}" srcOrd="0" destOrd="0" presId="urn:microsoft.com/office/officeart/2008/layout/VerticalCurvedList"/>
    <dgm:cxn modelId="{C44AA407-81B6-C146-9A6D-6008BE49A373}" type="presParOf" srcId="{AB6E3F18-0E40-2A4B-B997-399D917B46D9}" destId="{592A4424-D7E3-7041-B478-F4B4CB11B9C9}" srcOrd="0" destOrd="0" presId="urn:microsoft.com/office/officeart/2008/layout/VerticalCurvedList"/>
    <dgm:cxn modelId="{AF2F6A49-8DB7-9E41-B04C-2FDBE23EB38C}" type="presParOf" srcId="{AB6E3F18-0E40-2A4B-B997-399D917B46D9}" destId="{3AB8CB24-B488-B842-B432-9AFC40E9EF5B}" srcOrd="1" destOrd="0" presId="urn:microsoft.com/office/officeart/2008/layout/VerticalCurvedList"/>
    <dgm:cxn modelId="{6600FB6B-C312-DF44-96E2-999F8B3E1E9F}" type="presParOf" srcId="{AB6E3F18-0E40-2A4B-B997-399D917B46D9}" destId="{1B8FA4CE-5327-484F-8429-9AE805607353}" srcOrd="2" destOrd="0" presId="urn:microsoft.com/office/officeart/2008/layout/VerticalCurvedList"/>
    <dgm:cxn modelId="{9CA3EDCA-64B7-7F4D-B134-074E3D158450}" type="presParOf" srcId="{AB6E3F18-0E40-2A4B-B997-399D917B46D9}" destId="{A2FB3998-12FC-5D4E-B015-A70B39294F81}" srcOrd="3" destOrd="0" presId="urn:microsoft.com/office/officeart/2008/layout/VerticalCurvedList"/>
    <dgm:cxn modelId="{1966ECD8-B266-CA41-B262-6A3A4ACC7BCD}" type="presParOf" srcId="{506BEB8B-99DE-F340-B051-45BF81059D3F}" destId="{D154EC6E-D465-7A41-99E3-C6DE7E26CB8F}" srcOrd="1" destOrd="0" presId="urn:microsoft.com/office/officeart/2008/layout/VerticalCurvedList"/>
    <dgm:cxn modelId="{D7F6EB18-EDB4-7445-ABDE-0E96F204D722}" type="presParOf" srcId="{506BEB8B-99DE-F340-B051-45BF81059D3F}" destId="{1FCF4368-9B37-5A4A-B957-CDEE3AE7D730}" srcOrd="2" destOrd="0" presId="urn:microsoft.com/office/officeart/2008/layout/VerticalCurvedList"/>
    <dgm:cxn modelId="{5491964D-E983-6142-8AC8-14F76C5A6C65}" type="presParOf" srcId="{1FCF4368-9B37-5A4A-B957-CDEE3AE7D730}" destId="{FC14FD2F-15A6-A34E-A2C3-758FF380CBB1}" srcOrd="0" destOrd="0" presId="urn:microsoft.com/office/officeart/2008/layout/VerticalCurvedList"/>
    <dgm:cxn modelId="{6A82A9F0-024D-E046-A2D8-A0FD787799B3}" type="presParOf" srcId="{506BEB8B-99DE-F340-B051-45BF81059D3F}" destId="{7AA5071A-19B6-524C-B419-C8C71B6E94CB}" srcOrd="3" destOrd="0" presId="urn:microsoft.com/office/officeart/2008/layout/VerticalCurvedList"/>
    <dgm:cxn modelId="{E6C401DC-9492-DF41-B382-CC6D13DEC03B}" type="presParOf" srcId="{506BEB8B-99DE-F340-B051-45BF81059D3F}" destId="{C3336502-7576-1444-80AE-AF95CA0FF8D5}" srcOrd="4" destOrd="0" presId="urn:microsoft.com/office/officeart/2008/layout/VerticalCurvedList"/>
    <dgm:cxn modelId="{EF777A4C-A18E-5F4F-A6D1-978523DCF15E}" type="presParOf" srcId="{C3336502-7576-1444-80AE-AF95CA0FF8D5}" destId="{35EF77FA-D88E-1840-8FBF-3B61946B4CD0}" srcOrd="0" destOrd="0" presId="urn:microsoft.com/office/officeart/2008/layout/VerticalCurvedList"/>
    <dgm:cxn modelId="{56D1ED69-1FC1-7C4F-9EAB-72E124396C15}" type="presParOf" srcId="{506BEB8B-99DE-F340-B051-45BF81059D3F}" destId="{657A1176-DA5A-104E-8BD4-5C4B3EDD1F1A}" srcOrd="5" destOrd="0" presId="urn:microsoft.com/office/officeart/2008/layout/VerticalCurvedList"/>
    <dgm:cxn modelId="{BC9332E7-A261-D64F-9EC1-C3A014722AF9}" type="presParOf" srcId="{506BEB8B-99DE-F340-B051-45BF81059D3F}" destId="{64F432C2-2AD5-2240-B5E3-C48D70519A1B}" srcOrd="6" destOrd="0" presId="urn:microsoft.com/office/officeart/2008/layout/VerticalCurvedList"/>
    <dgm:cxn modelId="{D7BAD4C3-786E-804F-8AD3-17EA249CC825}" type="presParOf" srcId="{64F432C2-2AD5-2240-B5E3-C48D70519A1B}" destId="{BDB15E3C-F21C-1A44-8B3E-F418AEB89338}" srcOrd="0" destOrd="0" presId="urn:microsoft.com/office/officeart/2008/layout/VerticalCurvedList"/>
    <dgm:cxn modelId="{98E61EDA-2D4E-474F-87A9-988F2A1E1C06}" type="presParOf" srcId="{506BEB8B-99DE-F340-B051-45BF81059D3F}" destId="{6FB922BB-15A1-E640-8472-762CF33847B8}" srcOrd="7" destOrd="0" presId="urn:microsoft.com/office/officeart/2008/layout/VerticalCurvedList"/>
    <dgm:cxn modelId="{52A71799-7113-B940-BE29-3589F4397075}" type="presParOf" srcId="{506BEB8B-99DE-F340-B051-45BF81059D3F}" destId="{618DB4DB-C67E-134B-9AC3-2BB3DF5E2D5B}" srcOrd="8" destOrd="0" presId="urn:microsoft.com/office/officeart/2008/layout/VerticalCurvedList"/>
    <dgm:cxn modelId="{42BA0B0D-A092-9047-895C-9BB8B72D1787}" type="presParOf" srcId="{618DB4DB-C67E-134B-9AC3-2BB3DF5E2D5B}" destId="{A9B72555-057B-B945-A7D2-9E0D83CAEAF6}" srcOrd="0" destOrd="0" presId="urn:microsoft.com/office/officeart/2008/layout/VerticalCurvedList"/>
    <dgm:cxn modelId="{8AC07333-5E84-3C41-8FBA-6EE9AFA9D0B5}" type="presParOf" srcId="{506BEB8B-99DE-F340-B051-45BF81059D3F}" destId="{87BEDB3D-8588-F345-83D7-9AC6E57F3BFE}" srcOrd="9" destOrd="0" presId="urn:microsoft.com/office/officeart/2008/layout/VerticalCurvedList"/>
    <dgm:cxn modelId="{70E81505-C636-574B-93D7-F9BA34E88951}" type="presParOf" srcId="{506BEB8B-99DE-F340-B051-45BF81059D3F}" destId="{AB1766A9-A0DB-3646-A25A-8CED9311DCE5}" srcOrd="10" destOrd="0" presId="urn:microsoft.com/office/officeart/2008/layout/VerticalCurvedList"/>
    <dgm:cxn modelId="{33862186-AED4-B34E-A076-C3B06BF51520}" type="presParOf" srcId="{AB1766A9-A0DB-3646-A25A-8CED9311DCE5}" destId="{08ACAD94-9B3D-9E49-BE5D-EC86FAC6B49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1EFEB8-345E-3F4B-8961-10CC0845BB61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A59DEB0-FC0C-6C4C-9EA0-8086A32E4F19}">
      <dgm:prSet phldrT="[Text]"/>
      <dgm:spPr/>
      <dgm:t>
        <a:bodyPr/>
        <a:lstStyle/>
        <a:p>
          <a:r>
            <a:rPr lang="en-GB" dirty="0"/>
            <a:t>Ether / space</a:t>
          </a:r>
        </a:p>
      </dgm:t>
    </dgm:pt>
    <dgm:pt modelId="{29CB0208-8CA5-B049-9890-43213DBF3A44}" type="parTrans" cxnId="{2BF38511-F849-DF4E-8CB2-9096B54F69FB}">
      <dgm:prSet/>
      <dgm:spPr/>
      <dgm:t>
        <a:bodyPr/>
        <a:lstStyle/>
        <a:p>
          <a:endParaRPr lang="en-GB"/>
        </a:p>
      </dgm:t>
    </dgm:pt>
    <dgm:pt modelId="{1328CE14-F6BF-884E-A642-E64D26830402}" type="sibTrans" cxnId="{2BF38511-F849-DF4E-8CB2-9096B54F69FB}">
      <dgm:prSet/>
      <dgm:spPr/>
      <dgm:t>
        <a:bodyPr/>
        <a:lstStyle/>
        <a:p>
          <a:endParaRPr lang="en-GB"/>
        </a:p>
      </dgm:t>
    </dgm:pt>
    <dgm:pt modelId="{CD913122-3495-914D-92A3-9C56C632F72B}">
      <dgm:prSet phldrT="[Text]"/>
      <dgm:spPr/>
      <dgm:t>
        <a:bodyPr/>
        <a:lstStyle/>
        <a:p>
          <a:r>
            <a:rPr lang="en-GB" dirty="0"/>
            <a:t>Air</a:t>
          </a:r>
        </a:p>
      </dgm:t>
    </dgm:pt>
    <dgm:pt modelId="{BA1EB2A6-423C-F240-978A-F98F7341F767}" type="parTrans" cxnId="{BC102FF7-B7C6-1B46-A4CE-D051A118B4C7}">
      <dgm:prSet/>
      <dgm:spPr/>
      <dgm:t>
        <a:bodyPr/>
        <a:lstStyle/>
        <a:p>
          <a:endParaRPr lang="en-GB"/>
        </a:p>
      </dgm:t>
    </dgm:pt>
    <dgm:pt modelId="{9EE3C1B0-66F7-8646-B8DC-8CD6B8D3DD70}" type="sibTrans" cxnId="{BC102FF7-B7C6-1B46-A4CE-D051A118B4C7}">
      <dgm:prSet/>
      <dgm:spPr/>
      <dgm:t>
        <a:bodyPr/>
        <a:lstStyle/>
        <a:p>
          <a:endParaRPr lang="en-GB"/>
        </a:p>
      </dgm:t>
    </dgm:pt>
    <dgm:pt modelId="{7F9180BA-D234-1441-BC4B-47AD0F97F6D7}">
      <dgm:prSet phldrT="[Text]"/>
      <dgm:spPr/>
      <dgm:t>
        <a:bodyPr/>
        <a:lstStyle/>
        <a:p>
          <a:r>
            <a:rPr lang="en-GB" dirty="0"/>
            <a:t>Fire</a:t>
          </a:r>
        </a:p>
      </dgm:t>
    </dgm:pt>
    <dgm:pt modelId="{A7181015-1601-7C4C-B5AF-585C9DC8AB16}" type="parTrans" cxnId="{B5D45B1F-7F9F-6349-B367-44B610301509}">
      <dgm:prSet/>
      <dgm:spPr/>
      <dgm:t>
        <a:bodyPr/>
        <a:lstStyle/>
        <a:p>
          <a:endParaRPr lang="en-GB"/>
        </a:p>
      </dgm:t>
    </dgm:pt>
    <dgm:pt modelId="{575CB175-E5A1-374B-B1A2-AF49E9EE2B74}" type="sibTrans" cxnId="{B5D45B1F-7F9F-6349-B367-44B610301509}">
      <dgm:prSet/>
      <dgm:spPr/>
      <dgm:t>
        <a:bodyPr/>
        <a:lstStyle/>
        <a:p>
          <a:endParaRPr lang="en-GB"/>
        </a:p>
      </dgm:t>
    </dgm:pt>
    <dgm:pt modelId="{BD3F8A10-C86B-E847-996B-1AE48ECDE66C}">
      <dgm:prSet phldrT="[Text]"/>
      <dgm:spPr/>
      <dgm:t>
        <a:bodyPr/>
        <a:lstStyle/>
        <a:p>
          <a:r>
            <a:rPr lang="en-GB" dirty="0"/>
            <a:t>Earth</a:t>
          </a:r>
        </a:p>
      </dgm:t>
    </dgm:pt>
    <dgm:pt modelId="{E1C47420-6F72-5C4E-A78D-1127AAF50DDD}" type="parTrans" cxnId="{5499F682-D7A3-8A4C-BB82-70E40CCCD2BA}">
      <dgm:prSet/>
      <dgm:spPr/>
      <dgm:t>
        <a:bodyPr/>
        <a:lstStyle/>
        <a:p>
          <a:endParaRPr lang="en-GB"/>
        </a:p>
      </dgm:t>
    </dgm:pt>
    <dgm:pt modelId="{568E6419-1797-9447-8D12-35F6C0C7F58E}" type="sibTrans" cxnId="{5499F682-D7A3-8A4C-BB82-70E40CCCD2BA}">
      <dgm:prSet/>
      <dgm:spPr/>
      <dgm:t>
        <a:bodyPr/>
        <a:lstStyle/>
        <a:p>
          <a:endParaRPr lang="en-GB"/>
        </a:p>
      </dgm:t>
    </dgm:pt>
    <dgm:pt modelId="{F4A710D5-5A4F-4A4A-BEE1-FB19FBDFC37B}">
      <dgm:prSet phldrT="[Text]"/>
      <dgm:spPr/>
      <dgm:t>
        <a:bodyPr/>
        <a:lstStyle/>
        <a:p>
          <a:r>
            <a:rPr lang="en-GB" dirty="0"/>
            <a:t>Water</a:t>
          </a:r>
        </a:p>
      </dgm:t>
    </dgm:pt>
    <dgm:pt modelId="{73F46A23-2C47-A246-AF92-694BD154AD40}" type="parTrans" cxnId="{60126CB1-3F02-EB42-A010-954B81DEE2B8}">
      <dgm:prSet/>
      <dgm:spPr/>
      <dgm:t>
        <a:bodyPr/>
        <a:lstStyle/>
        <a:p>
          <a:endParaRPr lang="en-GB"/>
        </a:p>
      </dgm:t>
    </dgm:pt>
    <dgm:pt modelId="{05DA27B1-17CA-B14B-97F4-AD42D918C0B0}" type="sibTrans" cxnId="{60126CB1-3F02-EB42-A010-954B81DEE2B8}">
      <dgm:prSet/>
      <dgm:spPr/>
      <dgm:t>
        <a:bodyPr/>
        <a:lstStyle/>
        <a:p>
          <a:endParaRPr lang="en-GB"/>
        </a:p>
      </dgm:t>
    </dgm:pt>
    <dgm:pt modelId="{EB01963C-2BDF-D945-8EC9-BFA2777596FA}" type="pres">
      <dgm:prSet presAssocID="{7D1EFEB8-345E-3F4B-8961-10CC0845BB61}" presName="Name0" presStyleCnt="0">
        <dgm:presLayoutVars>
          <dgm:chMax val="7"/>
          <dgm:chPref val="7"/>
          <dgm:dir/>
        </dgm:presLayoutVars>
      </dgm:prSet>
      <dgm:spPr/>
    </dgm:pt>
    <dgm:pt modelId="{506BEB8B-99DE-F340-B051-45BF81059D3F}" type="pres">
      <dgm:prSet presAssocID="{7D1EFEB8-345E-3F4B-8961-10CC0845BB61}" presName="Name1" presStyleCnt="0"/>
      <dgm:spPr/>
    </dgm:pt>
    <dgm:pt modelId="{AB6E3F18-0E40-2A4B-B997-399D917B46D9}" type="pres">
      <dgm:prSet presAssocID="{7D1EFEB8-345E-3F4B-8961-10CC0845BB61}" presName="cycle" presStyleCnt="0"/>
      <dgm:spPr/>
    </dgm:pt>
    <dgm:pt modelId="{592A4424-D7E3-7041-B478-F4B4CB11B9C9}" type="pres">
      <dgm:prSet presAssocID="{7D1EFEB8-345E-3F4B-8961-10CC0845BB61}" presName="srcNode" presStyleLbl="node1" presStyleIdx="0" presStyleCnt="5"/>
      <dgm:spPr/>
    </dgm:pt>
    <dgm:pt modelId="{3AB8CB24-B488-B842-B432-9AFC40E9EF5B}" type="pres">
      <dgm:prSet presAssocID="{7D1EFEB8-345E-3F4B-8961-10CC0845BB61}" presName="conn" presStyleLbl="parChTrans1D2" presStyleIdx="0" presStyleCnt="1"/>
      <dgm:spPr/>
    </dgm:pt>
    <dgm:pt modelId="{1B8FA4CE-5327-484F-8429-9AE805607353}" type="pres">
      <dgm:prSet presAssocID="{7D1EFEB8-345E-3F4B-8961-10CC0845BB61}" presName="extraNode" presStyleLbl="node1" presStyleIdx="0" presStyleCnt="5"/>
      <dgm:spPr/>
    </dgm:pt>
    <dgm:pt modelId="{A2FB3998-12FC-5D4E-B015-A70B39294F81}" type="pres">
      <dgm:prSet presAssocID="{7D1EFEB8-345E-3F4B-8961-10CC0845BB61}" presName="dstNode" presStyleLbl="node1" presStyleIdx="0" presStyleCnt="5"/>
      <dgm:spPr/>
    </dgm:pt>
    <dgm:pt modelId="{D154EC6E-D465-7A41-99E3-C6DE7E26CB8F}" type="pres">
      <dgm:prSet presAssocID="{6A59DEB0-FC0C-6C4C-9EA0-8086A32E4F19}" presName="text_1" presStyleLbl="node1" presStyleIdx="0" presStyleCnt="5">
        <dgm:presLayoutVars>
          <dgm:bulletEnabled val="1"/>
        </dgm:presLayoutVars>
      </dgm:prSet>
      <dgm:spPr/>
    </dgm:pt>
    <dgm:pt modelId="{1FCF4368-9B37-5A4A-B957-CDEE3AE7D730}" type="pres">
      <dgm:prSet presAssocID="{6A59DEB0-FC0C-6C4C-9EA0-8086A32E4F19}" presName="accent_1" presStyleCnt="0"/>
      <dgm:spPr/>
    </dgm:pt>
    <dgm:pt modelId="{FC14FD2F-15A6-A34E-A2C3-758FF380CBB1}" type="pres">
      <dgm:prSet presAssocID="{6A59DEB0-FC0C-6C4C-9EA0-8086A32E4F19}" presName="accentRepeatNode" presStyleLbl="solidFgAcc1" presStyleIdx="0" presStyleCnt="5"/>
      <dgm:spPr/>
    </dgm:pt>
    <dgm:pt modelId="{7AA5071A-19B6-524C-B419-C8C71B6E94CB}" type="pres">
      <dgm:prSet presAssocID="{CD913122-3495-914D-92A3-9C56C632F72B}" presName="text_2" presStyleLbl="node1" presStyleIdx="1" presStyleCnt="5">
        <dgm:presLayoutVars>
          <dgm:bulletEnabled val="1"/>
        </dgm:presLayoutVars>
      </dgm:prSet>
      <dgm:spPr/>
    </dgm:pt>
    <dgm:pt modelId="{C3336502-7576-1444-80AE-AF95CA0FF8D5}" type="pres">
      <dgm:prSet presAssocID="{CD913122-3495-914D-92A3-9C56C632F72B}" presName="accent_2" presStyleCnt="0"/>
      <dgm:spPr/>
    </dgm:pt>
    <dgm:pt modelId="{35EF77FA-D88E-1840-8FBF-3B61946B4CD0}" type="pres">
      <dgm:prSet presAssocID="{CD913122-3495-914D-92A3-9C56C632F72B}" presName="accentRepeatNode" presStyleLbl="solidFgAcc1" presStyleIdx="1" presStyleCnt="5"/>
      <dgm:spPr/>
    </dgm:pt>
    <dgm:pt modelId="{657A1176-DA5A-104E-8BD4-5C4B3EDD1F1A}" type="pres">
      <dgm:prSet presAssocID="{7F9180BA-D234-1441-BC4B-47AD0F97F6D7}" presName="text_3" presStyleLbl="node1" presStyleIdx="2" presStyleCnt="5">
        <dgm:presLayoutVars>
          <dgm:bulletEnabled val="1"/>
        </dgm:presLayoutVars>
      </dgm:prSet>
      <dgm:spPr/>
    </dgm:pt>
    <dgm:pt modelId="{64F432C2-2AD5-2240-B5E3-C48D70519A1B}" type="pres">
      <dgm:prSet presAssocID="{7F9180BA-D234-1441-BC4B-47AD0F97F6D7}" presName="accent_3" presStyleCnt="0"/>
      <dgm:spPr/>
    </dgm:pt>
    <dgm:pt modelId="{BDB15E3C-F21C-1A44-8B3E-F418AEB89338}" type="pres">
      <dgm:prSet presAssocID="{7F9180BA-D234-1441-BC4B-47AD0F97F6D7}" presName="accentRepeatNode" presStyleLbl="solidFgAcc1" presStyleIdx="2" presStyleCnt="5"/>
      <dgm:spPr/>
    </dgm:pt>
    <dgm:pt modelId="{6FB922BB-15A1-E640-8472-762CF33847B8}" type="pres">
      <dgm:prSet presAssocID="{F4A710D5-5A4F-4A4A-BEE1-FB19FBDFC37B}" presName="text_4" presStyleLbl="node1" presStyleIdx="3" presStyleCnt="5">
        <dgm:presLayoutVars>
          <dgm:bulletEnabled val="1"/>
        </dgm:presLayoutVars>
      </dgm:prSet>
      <dgm:spPr/>
    </dgm:pt>
    <dgm:pt modelId="{618DB4DB-C67E-134B-9AC3-2BB3DF5E2D5B}" type="pres">
      <dgm:prSet presAssocID="{F4A710D5-5A4F-4A4A-BEE1-FB19FBDFC37B}" presName="accent_4" presStyleCnt="0"/>
      <dgm:spPr/>
    </dgm:pt>
    <dgm:pt modelId="{A9B72555-057B-B945-A7D2-9E0D83CAEAF6}" type="pres">
      <dgm:prSet presAssocID="{F4A710D5-5A4F-4A4A-BEE1-FB19FBDFC37B}" presName="accentRepeatNode" presStyleLbl="solidFgAcc1" presStyleIdx="3" presStyleCnt="5"/>
      <dgm:spPr/>
    </dgm:pt>
    <dgm:pt modelId="{87BEDB3D-8588-F345-83D7-9AC6E57F3BFE}" type="pres">
      <dgm:prSet presAssocID="{BD3F8A10-C86B-E847-996B-1AE48ECDE66C}" presName="text_5" presStyleLbl="node1" presStyleIdx="4" presStyleCnt="5">
        <dgm:presLayoutVars>
          <dgm:bulletEnabled val="1"/>
        </dgm:presLayoutVars>
      </dgm:prSet>
      <dgm:spPr/>
    </dgm:pt>
    <dgm:pt modelId="{AB1766A9-A0DB-3646-A25A-8CED9311DCE5}" type="pres">
      <dgm:prSet presAssocID="{BD3F8A10-C86B-E847-996B-1AE48ECDE66C}" presName="accent_5" presStyleCnt="0"/>
      <dgm:spPr/>
    </dgm:pt>
    <dgm:pt modelId="{08ACAD94-9B3D-9E49-BE5D-EC86FAC6B497}" type="pres">
      <dgm:prSet presAssocID="{BD3F8A10-C86B-E847-996B-1AE48ECDE66C}" presName="accentRepeatNode" presStyleLbl="solidFgAcc1" presStyleIdx="4" presStyleCnt="5"/>
      <dgm:spPr/>
    </dgm:pt>
  </dgm:ptLst>
  <dgm:cxnLst>
    <dgm:cxn modelId="{2BF38511-F849-DF4E-8CB2-9096B54F69FB}" srcId="{7D1EFEB8-345E-3F4B-8961-10CC0845BB61}" destId="{6A59DEB0-FC0C-6C4C-9EA0-8086A32E4F19}" srcOrd="0" destOrd="0" parTransId="{29CB0208-8CA5-B049-9890-43213DBF3A44}" sibTransId="{1328CE14-F6BF-884E-A642-E64D26830402}"/>
    <dgm:cxn modelId="{B5D45B1F-7F9F-6349-B367-44B610301509}" srcId="{7D1EFEB8-345E-3F4B-8961-10CC0845BB61}" destId="{7F9180BA-D234-1441-BC4B-47AD0F97F6D7}" srcOrd="2" destOrd="0" parTransId="{A7181015-1601-7C4C-B5AF-585C9DC8AB16}" sibTransId="{575CB175-E5A1-374B-B1A2-AF49E9EE2B74}"/>
    <dgm:cxn modelId="{BA3A134C-2452-9E43-81FA-4198333182C5}" type="presOf" srcId="{F4A710D5-5A4F-4A4A-BEE1-FB19FBDFC37B}" destId="{6FB922BB-15A1-E640-8472-762CF33847B8}" srcOrd="0" destOrd="0" presId="urn:microsoft.com/office/officeart/2008/layout/VerticalCurvedList"/>
    <dgm:cxn modelId="{DE3E2F7E-5809-7842-A833-29552C33C00D}" type="presOf" srcId="{BD3F8A10-C86B-E847-996B-1AE48ECDE66C}" destId="{87BEDB3D-8588-F345-83D7-9AC6E57F3BFE}" srcOrd="0" destOrd="0" presId="urn:microsoft.com/office/officeart/2008/layout/VerticalCurvedList"/>
    <dgm:cxn modelId="{5499F682-D7A3-8A4C-BB82-70E40CCCD2BA}" srcId="{7D1EFEB8-345E-3F4B-8961-10CC0845BB61}" destId="{BD3F8A10-C86B-E847-996B-1AE48ECDE66C}" srcOrd="4" destOrd="0" parTransId="{E1C47420-6F72-5C4E-A78D-1127AAF50DDD}" sibTransId="{568E6419-1797-9447-8D12-35F6C0C7F58E}"/>
    <dgm:cxn modelId="{72F9E7AB-CFED-F547-88DC-740FAC1CD24C}" type="presOf" srcId="{7F9180BA-D234-1441-BC4B-47AD0F97F6D7}" destId="{657A1176-DA5A-104E-8BD4-5C4B3EDD1F1A}" srcOrd="0" destOrd="0" presId="urn:microsoft.com/office/officeart/2008/layout/VerticalCurvedList"/>
    <dgm:cxn modelId="{60126CB1-3F02-EB42-A010-954B81DEE2B8}" srcId="{7D1EFEB8-345E-3F4B-8961-10CC0845BB61}" destId="{F4A710D5-5A4F-4A4A-BEE1-FB19FBDFC37B}" srcOrd="3" destOrd="0" parTransId="{73F46A23-2C47-A246-AF92-694BD154AD40}" sibTransId="{05DA27B1-17CA-B14B-97F4-AD42D918C0B0}"/>
    <dgm:cxn modelId="{DD6FF4B4-F421-E146-A8DC-167705EAEBDC}" type="presOf" srcId="{7D1EFEB8-345E-3F4B-8961-10CC0845BB61}" destId="{EB01963C-2BDF-D945-8EC9-BFA2777596FA}" srcOrd="0" destOrd="0" presId="urn:microsoft.com/office/officeart/2008/layout/VerticalCurvedList"/>
    <dgm:cxn modelId="{1AFDFFB7-AC05-6542-820B-864E04F4C9DF}" type="presOf" srcId="{CD913122-3495-914D-92A3-9C56C632F72B}" destId="{7AA5071A-19B6-524C-B419-C8C71B6E94CB}" srcOrd="0" destOrd="0" presId="urn:microsoft.com/office/officeart/2008/layout/VerticalCurvedList"/>
    <dgm:cxn modelId="{8FC124BD-9D3E-E442-8F1A-BFBCBA520EC1}" type="presOf" srcId="{6A59DEB0-FC0C-6C4C-9EA0-8086A32E4F19}" destId="{D154EC6E-D465-7A41-99E3-C6DE7E26CB8F}" srcOrd="0" destOrd="0" presId="urn:microsoft.com/office/officeart/2008/layout/VerticalCurvedList"/>
    <dgm:cxn modelId="{2F6863F1-A233-844A-95FB-5252CF5AD475}" type="presOf" srcId="{1328CE14-F6BF-884E-A642-E64D26830402}" destId="{3AB8CB24-B488-B842-B432-9AFC40E9EF5B}" srcOrd="0" destOrd="0" presId="urn:microsoft.com/office/officeart/2008/layout/VerticalCurvedList"/>
    <dgm:cxn modelId="{BC102FF7-B7C6-1B46-A4CE-D051A118B4C7}" srcId="{7D1EFEB8-345E-3F4B-8961-10CC0845BB61}" destId="{CD913122-3495-914D-92A3-9C56C632F72B}" srcOrd="1" destOrd="0" parTransId="{BA1EB2A6-423C-F240-978A-F98F7341F767}" sibTransId="{9EE3C1B0-66F7-8646-B8DC-8CD6B8D3DD70}"/>
    <dgm:cxn modelId="{6931A52C-615D-BF48-A4BF-AC8E1011FC21}" type="presParOf" srcId="{EB01963C-2BDF-D945-8EC9-BFA2777596FA}" destId="{506BEB8B-99DE-F340-B051-45BF81059D3F}" srcOrd="0" destOrd="0" presId="urn:microsoft.com/office/officeart/2008/layout/VerticalCurvedList"/>
    <dgm:cxn modelId="{417D63D7-BB25-4944-920A-1780DA9C95DF}" type="presParOf" srcId="{506BEB8B-99DE-F340-B051-45BF81059D3F}" destId="{AB6E3F18-0E40-2A4B-B997-399D917B46D9}" srcOrd="0" destOrd="0" presId="urn:microsoft.com/office/officeart/2008/layout/VerticalCurvedList"/>
    <dgm:cxn modelId="{C44AA407-81B6-C146-9A6D-6008BE49A373}" type="presParOf" srcId="{AB6E3F18-0E40-2A4B-B997-399D917B46D9}" destId="{592A4424-D7E3-7041-B478-F4B4CB11B9C9}" srcOrd="0" destOrd="0" presId="urn:microsoft.com/office/officeart/2008/layout/VerticalCurvedList"/>
    <dgm:cxn modelId="{AF2F6A49-8DB7-9E41-B04C-2FDBE23EB38C}" type="presParOf" srcId="{AB6E3F18-0E40-2A4B-B997-399D917B46D9}" destId="{3AB8CB24-B488-B842-B432-9AFC40E9EF5B}" srcOrd="1" destOrd="0" presId="urn:microsoft.com/office/officeart/2008/layout/VerticalCurvedList"/>
    <dgm:cxn modelId="{6600FB6B-C312-DF44-96E2-999F8B3E1E9F}" type="presParOf" srcId="{AB6E3F18-0E40-2A4B-B997-399D917B46D9}" destId="{1B8FA4CE-5327-484F-8429-9AE805607353}" srcOrd="2" destOrd="0" presId="urn:microsoft.com/office/officeart/2008/layout/VerticalCurvedList"/>
    <dgm:cxn modelId="{9CA3EDCA-64B7-7F4D-B134-074E3D158450}" type="presParOf" srcId="{AB6E3F18-0E40-2A4B-B997-399D917B46D9}" destId="{A2FB3998-12FC-5D4E-B015-A70B39294F81}" srcOrd="3" destOrd="0" presId="urn:microsoft.com/office/officeart/2008/layout/VerticalCurvedList"/>
    <dgm:cxn modelId="{1966ECD8-B266-CA41-B262-6A3A4ACC7BCD}" type="presParOf" srcId="{506BEB8B-99DE-F340-B051-45BF81059D3F}" destId="{D154EC6E-D465-7A41-99E3-C6DE7E26CB8F}" srcOrd="1" destOrd="0" presId="urn:microsoft.com/office/officeart/2008/layout/VerticalCurvedList"/>
    <dgm:cxn modelId="{D7F6EB18-EDB4-7445-ABDE-0E96F204D722}" type="presParOf" srcId="{506BEB8B-99DE-F340-B051-45BF81059D3F}" destId="{1FCF4368-9B37-5A4A-B957-CDEE3AE7D730}" srcOrd="2" destOrd="0" presId="urn:microsoft.com/office/officeart/2008/layout/VerticalCurvedList"/>
    <dgm:cxn modelId="{5491964D-E983-6142-8AC8-14F76C5A6C65}" type="presParOf" srcId="{1FCF4368-9B37-5A4A-B957-CDEE3AE7D730}" destId="{FC14FD2F-15A6-A34E-A2C3-758FF380CBB1}" srcOrd="0" destOrd="0" presId="urn:microsoft.com/office/officeart/2008/layout/VerticalCurvedList"/>
    <dgm:cxn modelId="{6A82A9F0-024D-E046-A2D8-A0FD787799B3}" type="presParOf" srcId="{506BEB8B-99DE-F340-B051-45BF81059D3F}" destId="{7AA5071A-19B6-524C-B419-C8C71B6E94CB}" srcOrd="3" destOrd="0" presId="urn:microsoft.com/office/officeart/2008/layout/VerticalCurvedList"/>
    <dgm:cxn modelId="{E6C401DC-9492-DF41-B382-CC6D13DEC03B}" type="presParOf" srcId="{506BEB8B-99DE-F340-B051-45BF81059D3F}" destId="{C3336502-7576-1444-80AE-AF95CA0FF8D5}" srcOrd="4" destOrd="0" presId="urn:microsoft.com/office/officeart/2008/layout/VerticalCurvedList"/>
    <dgm:cxn modelId="{EF777A4C-A18E-5F4F-A6D1-978523DCF15E}" type="presParOf" srcId="{C3336502-7576-1444-80AE-AF95CA0FF8D5}" destId="{35EF77FA-D88E-1840-8FBF-3B61946B4CD0}" srcOrd="0" destOrd="0" presId="urn:microsoft.com/office/officeart/2008/layout/VerticalCurvedList"/>
    <dgm:cxn modelId="{56D1ED69-1FC1-7C4F-9EAB-72E124396C15}" type="presParOf" srcId="{506BEB8B-99DE-F340-B051-45BF81059D3F}" destId="{657A1176-DA5A-104E-8BD4-5C4B3EDD1F1A}" srcOrd="5" destOrd="0" presId="urn:microsoft.com/office/officeart/2008/layout/VerticalCurvedList"/>
    <dgm:cxn modelId="{BC9332E7-A261-D64F-9EC1-C3A014722AF9}" type="presParOf" srcId="{506BEB8B-99DE-F340-B051-45BF81059D3F}" destId="{64F432C2-2AD5-2240-B5E3-C48D70519A1B}" srcOrd="6" destOrd="0" presId="urn:microsoft.com/office/officeart/2008/layout/VerticalCurvedList"/>
    <dgm:cxn modelId="{D7BAD4C3-786E-804F-8AD3-17EA249CC825}" type="presParOf" srcId="{64F432C2-2AD5-2240-B5E3-C48D70519A1B}" destId="{BDB15E3C-F21C-1A44-8B3E-F418AEB89338}" srcOrd="0" destOrd="0" presId="urn:microsoft.com/office/officeart/2008/layout/VerticalCurvedList"/>
    <dgm:cxn modelId="{98E61EDA-2D4E-474F-87A9-988F2A1E1C06}" type="presParOf" srcId="{506BEB8B-99DE-F340-B051-45BF81059D3F}" destId="{6FB922BB-15A1-E640-8472-762CF33847B8}" srcOrd="7" destOrd="0" presId="urn:microsoft.com/office/officeart/2008/layout/VerticalCurvedList"/>
    <dgm:cxn modelId="{52A71799-7113-B940-BE29-3589F4397075}" type="presParOf" srcId="{506BEB8B-99DE-F340-B051-45BF81059D3F}" destId="{618DB4DB-C67E-134B-9AC3-2BB3DF5E2D5B}" srcOrd="8" destOrd="0" presId="urn:microsoft.com/office/officeart/2008/layout/VerticalCurvedList"/>
    <dgm:cxn modelId="{42BA0B0D-A092-9047-895C-9BB8B72D1787}" type="presParOf" srcId="{618DB4DB-C67E-134B-9AC3-2BB3DF5E2D5B}" destId="{A9B72555-057B-B945-A7D2-9E0D83CAEAF6}" srcOrd="0" destOrd="0" presId="urn:microsoft.com/office/officeart/2008/layout/VerticalCurvedList"/>
    <dgm:cxn modelId="{8AC07333-5E84-3C41-8FBA-6EE9AFA9D0B5}" type="presParOf" srcId="{506BEB8B-99DE-F340-B051-45BF81059D3F}" destId="{87BEDB3D-8588-F345-83D7-9AC6E57F3BFE}" srcOrd="9" destOrd="0" presId="urn:microsoft.com/office/officeart/2008/layout/VerticalCurvedList"/>
    <dgm:cxn modelId="{70E81505-C636-574B-93D7-F9BA34E88951}" type="presParOf" srcId="{506BEB8B-99DE-F340-B051-45BF81059D3F}" destId="{AB1766A9-A0DB-3646-A25A-8CED9311DCE5}" srcOrd="10" destOrd="0" presId="urn:microsoft.com/office/officeart/2008/layout/VerticalCurvedList"/>
    <dgm:cxn modelId="{33862186-AED4-B34E-A076-C3B06BF51520}" type="presParOf" srcId="{AB1766A9-A0DB-3646-A25A-8CED9311DCE5}" destId="{08ACAD94-9B3D-9E49-BE5D-EC86FAC6B49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E3D856-6AB9-8448-82F7-9EA582AE99AC}">
      <dsp:nvSpPr>
        <dsp:cNvPr id="0" name=""/>
        <dsp:cNvSpPr/>
      </dsp:nvSpPr>
      <dsp:spPr>
        <a:xfrm>
          <a:off x="3523691" y="2000"/>
          <a:ext cx="2858616" cy="14293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Yoga</a:t>
          </a:r>
        </a:p>
      </dsp:txBody>
      <dsp:txXfrm>
        <a:off x="3565554" y="43863"/>
        <a:ext cx="2774890" cy="1345582"/>
      </dsp:txXfrm>
    </dsp:sp>
    <dsp:sp modelId="{BBC758C1-5441-3B40-90FB-8C441AC88B54}">
      <dsp:nvSpPr>
        <dsp:cNvPr id="0" name=""/>
        <dsp:cNvSpPr/>
      </dsp:nvSpPr>
      <dsp:spPr>
        <a:xfrm rot="3600000">
          <a:off x="5387941" y="2511803"/>
          <a:ext cx="1491800" cy="50025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/>
        </a:p>
      </dsp:txBody>
      <dsp:txXfrm>
        <a:off x="5538018" y="2611854"/>
        <a:ext cx="1191646" cy="300155"/>
      </dsp:txXfrm>
    </dsp:sp>
    <dsp:sp modelId="{4AF08CF6-533C-3449-B2D2-D93311548403}">
      <dsp:nvSpPr>
        <dsp:cNvPr id="0" name=""/>
        <dsp:cNvSpPr/>
      </dsp:nvSpPr>
      <dsp:spPr>
        <a:xfrm>
          <a:off x="5885375" y="4092556"/>
          <a:ext cx="2858616" cy="14293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Ayurveda</a:t>
          </a:r>
        </a:p>
      </dsp:txBody>
      <dsp:txXfrm>
        <a:off x="5927238" y="4134419"/>
        <a:ext cx="2774890" cy="1345582"/>
      </dsp:txXfrm>
    </dsp:sp>
    <dsp:sp modelId="{C1D2D22C-F060-6C4B-AC93-E3E99ADD40A3}">
      <dsp:nvSpPr>
        <dsp:cNvPr id="0" name=""/>
        <dsp:cNvSpPr/>
      </dsp:nvSpPr>
      <dsp:spPr>
        <a:xfrm rot="10800000">
          <a:off x="4207099" y="4557081"/>
          <a:ext cx="1491800" cy="50025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/>
        </a:p>
      </dsp:txBody>
      <dsp:txXfrm rot="10800000">
        <a:off x="4357176" y="4657132"/>
        <a:ext cx="1191646" cy="300155"/>
      </dsp:txXfrm>
    </dsp:sp>
    <dsp:sp modelId="{B18A3A07-3203-CE4E-898F-7DCF7B7FE4EC}">
      <dsp:nvSpPr>
        <dsp:cNvPr id="0" name=""/>
        <dsp:cNvSpPr/>
      </dsp:nvSpPr>
      <dsp:spPr>
        <a:xfrm>
          <a:off x="1162008" y="4092556"/>
          <a:ext cx="2858616" cy="14293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Samkhya / Tantra / Tibetan Buddhism</a:t>
          </a:r>
        </a:p>
      </dsp:txBody>
      <dsp:txXfrm>
        <a:off x="1203871" y="4134419"/>
        <a:ext cx="2774890" cy="1345582"/>
      </dsp:txXfrm>
    </dsp:sp>
    <dsp:sp modelId="{F87427E2-9D3B-3D47-B42E-B072C4AFD511}">
      <dsp:nvSpPr>
        <dsp:cNvPr id="0" name=""/>
        <dsp:cNvSpPr/>
      </dsp:nvSpPr>
      <dsp:spPr>
        <a:xfrm rot="18000000">
          <a:off x="3026258" y="2511803"/>
          <a:ext cx="1491800" cy="50025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/>
        </a:p>
      </dsp:txBody>
      <dsp:txXfrm>
        <a:off x="3176335" y="2611854"/>
        <a:ext cx="1191646" cy="3001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B8CB24-B488-B842-B432-9AFC40E9EF5B}">
      <dsp:nvSpPr>
        <dsp:cNvPr id="0" name=""/>
        <dsp:cNvSpPr/>
      </dsp:nvSpPr>
      <dsp:spPr>
        <a:xfrm>
          <a:off x="-6804761" y="-1040451"/>
          <a:ext cx="8098642" cy="8098642"/>
        </a:xfrm>
        <a:prstGeom prst="blockArc">
          <a:avLst>
            <a:gd name="adj1" fmla="val 18900000"/>
            <a:gd name="adj2" fmla="val 2700000"/>
            <a:gd name="adj3" fmla="val 267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54EC6E-D465-7A41-99E3-C6DE7E26CB8F}">
      <dsp:nvSpPr>
        <dsp:cNvPr id="0" name=""/>
        <dsp:cNvSpPr/>
      </dsp:nvSpPr>
      <dsp:spPr>
        <a:xfrm>
          <a:off x="565075" y="375988"/>
          <a:ext cx="4303467" cy="7524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264" tIns="106680" rIns="106680" bIns="10668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 dirty="0"/>
            <a:t>Ether / space</a:t>
          </a:r>
        </a:p>
      </dsp:txBody>
      <dsp:txXfrm>
        <a:off x="565075" y="375988"/>
        <a:ext cx="4303467" cy="752458"/>
      </dsp:txXfrm>
    </dsp:sp>
    <dsp:sp modelId="{FC14FD2F-15A6-A34E-A2C3-758FF380CBB1}">
      <dsp:nvSpPr>
        <dsp:cNvPr id="0" name=""/>
        <dsp:cNvSpPr/>
      </dsp:nvSpPr>
      <dsp:spPr>
        <a:xfrm>
          <a:off x="94789" y="281931"/>
          <a:ext cx="940572" cy="9405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A5071A-19B6-524C-B419-C8C71B6E94CB}">
      <dsp:nvSpPr>
        <dsp:cNvPr id="0" name=""/>
        <dsp:cNvSpPr/>
      </dsp:nvSpPr>
      <dsp:spPr>
        <a:xfrm>
          <a:off x="1104265" y="1504314"/>
          <a:ext cx="3764278" cy="7524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264" tIns="106680" rIns="106680" bIns="10668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 dirty="0"/>
            <a:t>Air</a:t>
          </a:r>
        </a:p>
      </dsp:txBody>
      <dsp:txXfrm>
        <a:off x="1104265" y="1504314"/>
        <a:ext cx="3764278" cy="752458"/>
      </dsp:txXfrm>
    </dsp:sp>
    <dsp:sp modelId="{35EF77FA-D88E-1840-8FBF-3B61946B4CD0}">
      <dsp:nvSpPr>
        <dsp:cNvPr id="0" name=""/>
        <dsp:cNvSpPr/>
      </dsp:nvSpPr>
      <dsp:spPr>
        <a:xfrm>
          <a:off x="633978" y="1410257"/>
          <a:ext cx="940572" cy="9405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7A1176-DA5A-104E-8BD4-5C4B3EDD1F1A}">
      <dsp:nvSpPr>
        <dsp:cNvPr id="0" name=""/>
        <dsp:cNvSpPr/>
      </dsp:nvSpPr>
      <dsp:spPr>
        <a:xfrm>
          <a:off x="1269753" y="2632640"/>
          <a:ext cx="3598790" cy="7524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264" tIns="106680" rIns="106680" bIns="10668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 dirty="0"/>
            <a:t>Fire</a:t>
          </a:r>
        </a:p>
      </dsp:txBody>
      <dsp:txXfrm>
        <a:off x="1269753" y="2632640"/>
        <a:ext cx="3598790" cy="752458"/>
      </dsp:txXfrm>
    </dsp:sp>
    <dsp:sp modelId="{BDB15E3C-F21C-1A44-8B3E-F418AEB89338}">
      <dsp:nvSpPr>
        <dsp:cNvPr id="0" name=""/>
        <dsp:cNvSpPr/>
      </dsp:nvSpPr>
      <dsp:spPr>
        <a:xfrm>
          <a:off x="799466" y="2538583"/>
          <a:ext cx="940572" cy="9405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B922BB-15A1-E640-8472-762CF33847B8}">
      <dsp:nvSpPr>
        <dsp:cNvPr id="0" name=""/>
        <dsp:cNvSpPr/>
      </dsp:nvSpPr>
      <dsp:spPr>
        <a:xfrm>
          <a:off x="1104265" y="3760967"/>
          <a:ext cx="3764278" cy="7524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264" tIns="106680" rIns="106680" bIns="10668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 dirty="0"/>
            <a:t>Water</a:t>
          </a:r>
        </a:p>
      </dsp:txBody>
      <dsp:txXfrm>
        <a:off x="1104265" y="3760967"/>
        <a:ext cx="3764278" cy="752458"/>
      </dsp:txXfrm>
    </dsp:sp>
    <dsp:sp modelId="{A9B72555-057B-B945-A7D2-9E0D83CAEAF6}">
      <dsp:nvSpPr>
        <dsp:cNvPr id="0" name=""/>
        <dsp:cNvSpPr/>
      </dsp:nvSpPr>
      <dsp:spPr>
        <a:xfrm>
          <a:off x="633978" y="3666909"/>
          <a:ext cx="940572" cy="9405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BEDB3D-8588-F345-83D7-9AC6E57F3BFE}">
      <dsp:nvSpPr>
        <dsp:cNvPr id="0" name=""/>
        <dsp:cNvSpPr/>
      </dsp:nvSpPr>
      <dsp:spPr>
        <a:xfrm>
          <a:off x="565075" y="4889293"/>
          <a:ext cx="4303467" cy="7524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264" tIns="106680" rIns="106680" bIns="10668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 dirty="0"/>
            <a:t>Earth</a:t>
          </a:r>
        </a:p>
      </dsp:txBody>
      <dsp:txXfrm>
        <a:off x="565075" y="4889293"/>
        <a:ext cx="4303467" cy="752458"/>
      </dsp:txXfrm>
    </dsp:sp>
    <dsp:sp modelId="{08ACAD94-9B3D-9E49-BE5D-EC86FAC6B497}">
      <dsp:nvSpPr>
        <dsp:cNvPr id="0" name=""/>
        <dsp:cNvSpPr/>
      </dsp:nvSpPr>
      <dsp:spPr>
        <a:xfrm>
          <a:off x="94789" y="4795236"/>
          <a:ext cx="940572" cy="9405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B8CB24-B488-B842-B432-9AFC40E9EF5B}">
      <dsp:nvSpPr>
        <dsp:cNvPr id="0" name=""/>
        <dsp:cNvSpPr/>
      </dsp:nvSpPr>
      <dsp:spPr>
        <a:xfrm>
          <a:off x="-5367130" y="-540776"/>
          <a:ext cx="6390840" cy="6390840"/>
        </a:xfrm>
        <a:prstGeom prst="blockArc">
          <a:avLst>
            <a:gd name="adj1" fmla="val 18900000"/>
            <a:gd name="adj2" fmla="val 2700000"/>
            <a:gd name="adj3" fmla="val 338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54EC6E-D465-7A41-99E3-C6DE7E26CB8F}">
      <dsp:nvSpPr>
        <dsp:cNvPr id="0" name=""/>
        <dsp:cNvSpPr/>
      </dsp:nvSpPr>
      <dsp:spPr>
        <a:xfrm>
          <a:off x="447656" y="577712"/>
          <a:ext cx="3284011" cy="5935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147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Ether / space</a:t>
          </a:r>
        </a:p>
      </dsp:txBody>
      <dsp:txXfrm>
        <a:off x="447656" y="577712"/>
        <a:ext cx="3284011" cy="593571"/>
      </dsp:txXfrm>
    </dsp:sp>
    <dsp:sp modelId="{FC14FD2F-15A6-A34E-A2C3-758FF380CBB1}">
      <dsp:nvSpPr>
        <dsp:cNvPr id="0" name=""/>
        <dsp:cNvSpPr/>
      </dsp:nvSpPr>
      <dsp:spPr>
        <a:xfrm>
          <a:off x="76674" y="503516"/>
          <a:ext cx="741964" cy="7419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A5071A-19B6-524C-B419-C8C71B6E94CB}">
      <dsp:nvSpPr>
        <dsp:cNvPr id="0" name=""/>
        <dsp:cNvSpPr/>
      </dsp:nvSpPr>
      <dsp:spPr>
        <a:xfrm>
          <a:off x="872992" y="1467785"/>
          <a:ext cx="2858675" cy="5935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147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Air</a:t>
          </a:r>
        </a:p>
      </dsp:txBody>
      <dsp:txXfrm>
        <a:off x="872992" y="1467785"/>
        <a:ext cx="2858675" cy="593571"/>
      </dsp:txXfrm>
    </dsp:sp>
    <dsp:sp modelId="{35EF77FA-D88E-1840-8FBF-3B61946B4CD0}">
      <dsp:nvSpPr>
        <dsp:cNvPr id="0" name=""/>
        <dsp:cNvSpPr/>
      </dsp:nvSpPr>
      <dsp:spPr>
        <a:xfrm>
          <a:off x="502010" y="1393588"/>
          <a:ext cx="741964" cy="7419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7A1176-DA5A-104E-8BD4-5C4B3EDD1F1A}">
      <dsp:nvSpPr>
        <dsp:cNvPr id="0" name=""/>
        <dsp:cNvSpPr/>
      </dsp:nvSpPr>
      <dsp:spPr>
        <a:xfrm>
          <a:off x="1003536" y="2357857"/>
          <a:ext cx="2728131" cy="5935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147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Fire</a:t>
          </a:r>
        </a:p>
      </dsp:txBody>
      <dsp:txXfrm>
        <a:off x="1003536" y="2357857"/>
        <a:ext cx="2728131" cy="593571"/>
      </dsp:txXfrm>
    </dsp:sp>
    <dsp:sp modelId="{BDB15E3C-F21C-1A44-8B3E-F418AEB89338}">
      <dsp:nvSpPr>
        <dsp:cNvPr id="0" name=""/>
        <dsp:cNvSpPr/>
      </dsp:nvSpPr>
      <dsp:spPr>
        <a:xfrm>
          <a:off x="632554" y="2283661"/>
          <a:ext cx="741964" cy="7419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B922BB-15A1-E640-8472-762CF33847B8}">
      <dsp:nvSpPr>
        <dsp:cNvPr id="0" name=""/>
        <dsp:cNvSpPr/>
      </dsp:nvSpPr>
      <dsp:spPr>
        <a:xfrm>
          <a:off x="872992" y="3247930"/>
          <a:ext cx="2858675" cy="5935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147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Water</a:t>
          </a:r>
        </a:p>
      </dsp:txBody>
      <dsp:txXfrm>
        <a:off x="872992" y="3247930"/>
        <a:ext cx="2858675" cy="593571"/>
      </dsp:txXfrm>
    </dsp:sp>
    <dsp:sp modelId="{A9B72555-057B-B945-A7D2-9E0D83CAEAF6}">
      <dsp:nvSpPr>
        <dsp:cNvPr id="0" name=""/>
        <dsp:cNvSpPr/>
      </dsp:nvSpPr>
      <dsp:spPr>
        <a:xfrm>
          <a:off x="502010" y="3173733"/>
          <a:ext cx="741964" cy="7419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BEDB3D-8588-F345-83D7-9AC6E57F3BFE}">
      <dsp:nvSpPr>
        <dsp:cNvPr id="0" name=""/>
        <dsp:cNvSpPr/>
      </dsp:nvSpPr>
      <dsp:spPr>
        <a:xfrm>
          <a:off x="447656" y="4138002"/>
          <a:ext cx="3284011" cy="5935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147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Earth</a:t>
          </a:r>
        </a:p>
      </dsp:txBody>
      <dsp:txXfrm>
        <a:off x="447656" y="4138002"/>
        <a:ext cx="3284011" cy="593571"/>
      </dsp:txXfrm>
    </dsp:sp>
    <dsp:sp modelId="{08ACAD94-9B3D-9E49-BE5D-EC86FAC6B497}">
      <dsp:nvSpPr>
        <dsp:cNvPr id="0" name=""/>
        <dsp:cNvSpPr/>
      </dsp:nvSpPr>
      <dsp:spPr>
        <a:xfrm>
          <a:off x="76674" y="4063806"/>
          <a:ext cx="741964" cy="7419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B8BD6-6988-8142-9547-19BE89D78BC3}" type="datetimeFigureOut">
              <a:rPr lang="en-US" smtClean="0"/>
              <a:t>3/13/24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BDC5A-B616-B24D-8563-8456DF473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731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BDC5A-B616-B24D-8563-8456DF4733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80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my words – don’t take them as gospel – consider for yourself.  </a:t>
            </a:r>
          </a:p>
          <a:p>
            <a:endParaRPr lang="en-US" dirty="0"/>
          </a:p>
          <a:p>
            <a:r>
              <a:rPr lang="en-US" dirty="0"/>
              <a:t>Q&amp;A if time available – lunch break at 1pm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BDC5A-B616-B24D-8563-8456DF4733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074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Harmony as right effort – steady comfortable (</a:t>
            </a:r>
            <a:r>
              <a:rPr lang="en-US" dirty="0" err="1"/>
              <a:t>sthira</a:t>
            </a:r>
            <a:r>
              <a:rPr lang="en-US" dirty="0"/>
              <a:t> </a:t>
            </a:r>
            <a:r>
              <a:rPr lang="en-US" dirty="0" err="1"/>
              <a:t>sukha</a:t>
            </a:r>
            <a:r>
              <a:rPr lang="en-US" dirty="0"/>
              <a:t>) asana</a:t>
            </a:r>
          </a:p>
          <a:p>
            <a:endParaRPr lang="en-US" dirty="0"/>
          </a:p>
          <a:p>
            <a:r>
              <a:rPr lang="en-US" dirty="0"/>
              <a:t>Harmony is a flexible ‘ideal state’ moment to moment</a:t>
            </a:r>
          </a:p>
          <a:p>
            <a:endParaRPr lang="en-US" dirty="0"/>
          </a:p>
          <a:p>
            <a:r>
              <a:rPr lang="en-US" dirty="0"/>
              <a:t>May also be useful to think of harmony as balance or DYNAMIC EQUILIBRIUM – it is not a single point destination but a scale – we can be more balanced and less….</a:t>
            </a:r>
          </a:p>
          <a:p>
            <a:endParaRPr lang="en-US" dirty="0"/>
          </a:p>
          <a:p>
            <a:r>
              <a:rPr lang="en-US" dirty="0"/>
              <a:t>So – applications in yoga practice……3 approaches….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BDC5A-B616-B24D-8563-8456DF4733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582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We’ve already begun to consider these territories but now we’ll look at them each in turn….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BDC5A-B616-B24D-8563-8456DF4733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135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BDC5A-B616-B24D-8563-8456DF4733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378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same table we saw earlier.  But important to remember that everyone is a mix of all doshas and elements and that they vary day to day.  </a:t>
            </a:r>
          </a:p>
          <a:p>
            <a:endParaRPr lang="en-US" dirty="0"/>
          </a:p>
          <a:p>
            <a:r>
              <a:rPr lang="en-US" dirty="0"/>
              <a:t>Cannot assume too much – this is a helpful guide rather than a definitive diagnostic tool or treatment</a:t>
            </a:r>
          </a:p>
          <a:p>
            <a:endParaRPr lang="en-US" dirty="0"/>
          </a:p>
          <a:p>
            <a:r>
              <a:rPr lang="en-US" dirty="0"/>
              <a:t>Also remember that disharmony may cross over the arbitrary body-mind boundary and it is sometimes hard to know whether the imbalance begins –</a:t>
            </a:r>
          </a:p>
          <a:p>
            <a:endParaRPr lang="en-US" dirty="0"/>
          </a:p>
          <a:p>
            <a:r>
              <a:rPr lang="en-US" dirty="0"/>
              <a:t>EG pain – fire – can generate ripple effects in physical and </a:t>
            </a:r>
            <a:r>
              <a:rPr lang="en-US" dirty="0" err="1"/>
              <a:t>pycho</a:t>
            </a:r>
            <a:r>
              <a:rPr lang="en-US" dirty="0"/>
              <a:t>-emotional terms</a:t>
            </a:r>
          </a:p>
          <a:p>
            <a:endParaRPr lang="en-US" dirty="0"/>
          </a:p>
          <a:p>
            <a:r>
              <a:rPr lang="en-US" dirty="0"/>
              <a:t>Mild fatigue may be alleviated to some degree with air and fire, depression likely to be much less responsive (even though physically they may look similar).</a:t>
            </a:r>
          </a:p>
          <a:p>
            <a:endParaRPr lang="en-US" dirty="0"/>
          </a:p>
          <a:p>
            <a:r>
              <a:rPr lang="en-US" dirty="0"/>
              <a:t>If dosha patterns are entrenched an individual may have no sense of the balancing element so creativity sometimes required – </a:t>
            </a:r>
            <a:r>
              <a:rPr lang="en-US" dirty="0" err="1"/>
              <a:t>eg</a:t>
            </a:r>
            <a:r>
              <a:rPr lang="en-US" dirty="0"/>
              <a:t> shake hand to cultivate water rather than shake spine</a:t>
            </a:r>
          </a:p>
          <a:p>
            <a:endParaRPr lang="en-US" dirty="0"/>
          </a:p>
          <a:p>
            <a:r>
              <a:rPr lang="en-US" dirty="0"/>
              <a:t>Also remember that preference can masquerade as balance – </a:t>
            </a:r>
            <a:r>
              <a:rPr lang="en-US" dirty="0" err="1"/>
              <a:t>eg</a:t>
            </a:r>
            <a:r>
              <a:rPr lang="en-US" dirty="0"/>
              <a:t> we may want to feel energized and grounded and productive at all times.  Think daily / seasonal / life stage variation….</a:t>
            </a:r>
          </a:p>
          <a:p>
            <a:endParaRPr lang="en-US" dirty="0"/>
          </a:p>
          <a:p>
            <a:r>
              <a:rPr lang="en-US" dirty="0"/>
              <a:t>End by 1430 latest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BDC5A-B616-B24D-8563-8456DF4733B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997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sub groups….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Be kind…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Remember you’ve all been working toward balance for years (it will be clearer in your students)….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Consider blocks (typically too much something)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Consider empty spots (too little)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Once you’ve found something work together to imagine ways of communicating / explaining </a:t>
            </a:r>
            <a:r>
              <a:rPr lang="en-US" u="sng" dirty="0"/>
              <a:t>to a newish student </a:t>
            </a:r>
            <a:r>
              <a:rPr lang="en-US" dirty="0"/>
              <a:t>changes that might bring them closer to harmony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Remember harmony may not mean an arbitrary standard of perfection </a:t>
            </a:r>
            <a:r>
              <a:rPr lang="en-US" dirty="0" err="1"/>
              <a:t>eg</a:t>
            </a:r>
            <a:r>
              <a:rPr lang="en-US" dirty="0"/>
              <a:t> Iyengar’s photo! – it means most balanced for you in that moment</a:t>
            </a:r>
          </a:p>
          <a:p>
            <a:endParaRPr lang="en-US" dirty="0"/>
          </a:p>
          <a:p>
            <a:r>
              <a:rPr lang="en-US" dirty="0"/>
              <a:t>Complete by 15.30 then plenary session, summing up and Questions.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BDC5A-B616-B24D-8563-8456DF4733B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0127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BDC5A-B616-B24D-8563-8456DF4733B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20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Asana, pranayama, meditation, </a:t>
            </a:r>
            <a:r>
              <a:rPr lang="en-US" dirty="0" err="1"/>
              <a:t>shatkarma</a:t>
            </a:r>
            <a:r>
              <a:rPr lang="en-US" dirty="0"/>
              <a:t>, holding one arm in the air, washing the dishes, walking to the front gate?</a:t>
            </a:r>
          </a:p>
          <a:p>
            <a:endParaRPr lang="en-US" dirty="0"/>
          </a:p>
          <a:p>
            <a:r>
              <a:rPr lang="en-US" dirty="0"/>
              <a:t>Can anything be yoga practice and if so – how?</a:t>
            </a:r>
          </a:p>
          <a:p>
            <a:endParaRPr lang="en-US" dirty="0"/>
          </a:p>
          <a:p>
            <a:r>
              <a:rPr lang="en-US" dirty="0"/>
              <a:t>Concentration, curiosity, </a:t>
            </a:r>
            <a:r>
              <a:rPr lang="en-US" dirty="0" err="1"/>
              <a:t>kleshas</a:t>
            </a:r>
            <a:r>
              <a:rPr lang="en-US" dirty="0"/>
              <a:t> ?  - we can return to this theme in the Q&amp;A if people are interested….</a:t>
            </a:r>
          </a:p>
          <a:p>
            <a:endParaRPr lang="en-US" dirty="0"/>
          </a:p>
          <a:p>
            <a:r>
              <a:rPr lang="en-US" dirty="0"/>
              <a:t>But most of us start with asana so that’s where we’ll start in terms of exploring the usefulness of 5 element theory.</a:t>
            </a:r>
          </a:p>
          <a:p>
            <a:endParaRPr lang="en-US" dirty="0"/>
          </a:p>
          <a:p>
            <a:r>
              <a:rPr lang="en-US" dirty="0"/>
              <a:t>However, we’ll return to the question of whether the same theory might be helpful in all manifestations of yoga practice.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BDC5A-B616-B24D-8563-8456DF4733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60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element theory has roots that weave through Yoga, Ayurveda, Samkhya and Tantra  - all of which contain overlapping but distinct approaches to skillful living </a:t>
            </a:r>
          </a:p>
          <a:p>
            <a:endParaRPr lang="en-US" dirty="0"/>
          </a:p>
          <a:p>
            <a:r>
              <a:rPr lang="en-US" dirty="0"/>
              <a:t>It is an experiential philosophy </a:t>
            </a:r>
            <a:r>
              <a:rPr lang="en-US" dirty="0" err="1"/>
              <a:t>ie</a:t>
            </a:r>
            <a:r>
              <a:rPr lang="en-US" dirty="0"/>
              <a:t> we can get a felt sense of it and it comes from people expressing what they feel.</a:t>
            </a:r>
          </a:p>
          <a:p>
            <a:endParaRPr lang="en-US" dirty="0"/>
          </a:p>
          <a:p>
            <a:r>
              <a:rPr lang="en-US" dirty="0"/>
              <a:t>The basis is pure consciousness exists without form but form arises from it in the shape of 5 ingredients that interact to create all of existence.  </a:t>
            </a:r>
          </a:p>
          <a:p>
            <a:endParaRPr lang="en-US" dirty="0"/>
          </a:p>
          <a:p>
            <a:r>
              <a:rPr lang="en-US" dirty="0"/>
              <a:t>Hence the 5-elements are the basis of all matter whether we consider that matter to be alive or not, physical or mental.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BDC5A-B616-B24D-8563-8456DF4733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40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Basic theory is the 5 elements are the ingredients of everything</a:t>
            </a:r>
          </a:p>
          <a:p>
            <a:endParaRPr lang="en-US" dirty="0"/>
          </a:p>
          <a:p>
            <a:r>
              <a:rPr lang="en-US" dirty="0"/>
              <a:t>The balance of the five varies and creates the infinite variety of experience.</a:t>
            </a:r>
          </a:p>
          <a:p>
            <a:endParaRPr lang="en-US" dirty="0"/>
          </a:p>
          <a:p>
            <a:r>
              <a:rPr lang="en-US" dirty="0"/>
              <a:t>Remember – you can’t buy a kilo of ether or earth you can only experience their influence in the world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BDC5A-B616-B24D-8563-8456DF4733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45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an example to illustrate –</a:t>
            </a:r>
          </a:p>
          <a:p>
            <a:endParaRPr lang="en-US" dirty="0"/>
          </a:p>
          <a:p>
            <a:r>
              <a:rPr lang="en-US" dirty="0"/>
              <a:t>I am pitta dosha – my tendency is toward excess fire</a:t>
            </a:r>
          </a:p>
          <a:p>
            <a:endParaRPr lang="en-US" dirty="0"/>
          </a:p>
          <a:p>
            <a:r>
              <a:rPr lang="en-US" dirty="0"/>
              <a:t>Ayurveda describes this tendency as a susceptibility to rajas imbalance </a:t>
            </a:r>
          </a:p>
          <a:p>
            <a:endParaRPr lang="en-US" dirty="0"/>
          </a:p>
          <a:p>
            <a:r>
              <a:rPr lang="en-US" dirty="0"/>
              <a:t>Sattva – 5 elements in harmony</a:t>
            </a:r>
          </a:p>
          <a:p>
            <a:r>
              <a:rPr lang="en-US" dirty="0"/>
              <a:t>Rajas – predominance of fire and air</a:t>
            </a:r>
          </a:p>
          <a:p>
            <a:r>
              <a:rPr lang="en-US" dirty="0"/>
              <a:t>Tamas – predominance of water and earth</a:t>
            </a:r>
          </a:p>
          <a:p>
            <a:endParaRPr lang="en-US" dirty="0"/>
          </a:p>
          <a:p>
            <a:r>
              <a:rPr lang="en-US" dirty="0"/>
              <a:t>But I am all 5 elements and can on occasion be sattvic </a:t>
            </a:r>
            <a:r>
              <a:rPr lang="en-US" dirty="0" err="1"/>
              <a:t>ie</a:t>
            </a:r>
            <a:r>
              <a:rPr lang="en-US" dirty="0"/>
              <a:t> balanced, or tamasic.  Pitta just means that if I do become out of balance I am more commonly rajasic. </a:t>
            </a:r>
          </a:p>
          <a:p>
            <a:endParaRPr lang="en-US" dirty="0"/>
          </a:p>
          <a:p>
            <a:r>
              <a:rPr lang="en-US" dirty="0"/>
              <a:t>In my case this manifests as overdoing it then collapsing, or just being restless.  But it also means I am generally self-motivated and energetic.</a:t>
            </a:r>
          </a:p>
          <a:p>
            <a:endParaRPr lang="en-US" dirty="0"/>
          </a:p>
          <a:p>
            <a:r>
              <a:rPr lang="en-US" dirty="0"/>
              <a:t>Dosha assessment – read thru list P34-35 -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BDC5A-B616-B24D-8563-8456DF4733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030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slide has table linking dosha type to 5 elements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BDC5A-B616-B24D-8563-8456DF4733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700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Try to complete by 11.00 – short comfort break (15mins) then asana exploration of the elements individually…..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BDC5A-B616-B24D-8563-8456DF4733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22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BDC5A-B616-B24D-8563-8456DF4733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36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BDC5A-B616-B24D-8563-8456DF4733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208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BA1F6-5CD6-AE0A-906B-2717D250D0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1188351"/>
          </a:xfrm>
        </p:spPr>
        <p:txBody>
          <a:bodyPr/>
          <a:lstStyle/>
          <a:p>
            <a:pPr algn="ctr"/>
            <a:r>
              <a:rPr lang="en-US" dirty="0"/>
              <a:t>5 element theory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939E8E-F39A-2FBC-E442-139AB2CFD2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2508422"/>
            <a:ext cx="8791575" cy="753762"/>
          </a:xfrm>
        </p:spPr>
        <p:txBody>
          <a:bodyPr/>
          <a:lstStyle/>
          <a:p>
            <a:pPr algn="ctr"/>
            <a:r>
              <a:rPr lang="en-US" dirty="0"/>
              <a:t>An integrated approach to yoga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4C9C11-69D0-3286-ABBF-1BF13783A940}"/>
              </a:ext>
            </a:extLst>
          </p:cNvPr>
          <p:cNvSpPr txBox="1"/>
          <p:nvPr/>
        </p:nvSpPr>
        <p:spPr>
          <a:xfrm>
            <a:off x="2001794" y="3429000"/>
            <a:ext cx="96259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Aim of workshop</a:t>
            </a:r>
          </a:p>
          <a:p>
            <a:r>
              <a:rPr lang="en-US" sz="3200" dirty="0"/>
              <a:t>To provide an introduction and exploration of 5-element theory and its potential application in yoga practice</a:t>
            </a:r>
          </a:p>
        </p:txBody>
      </p:sp>
    </p:spTree>
    <p:extLst>
      <p:ext uri="{BB962C8B-B14F-4D97-AF65-F5344CB8AC3E}">
        <p14:creationId xmlns:p14="http://schemas.microsoft.com/office/powerpoint/2010/main" val="440295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18034-3763-BD3C-F1CB-B815997DB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Asana exploration of the individual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2845F-074F-1DA3-ACDA-987640AF9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A152C20-6026-8D04-5B46-EEEC1117C6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9849798"/>
              </p:ext>
            </p:extLst>
          </p:nvPr>
        </p:nvGraphicFramePr>
        <p:xfrm>
          <a:off x="5128054" y="1129140"/>
          <a:ext cx="3797643" cy="5309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1908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7BB9A-7583-ABD4-3B6E-1F3C6D7F0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99534"/>
            <a:ext cx="9905998" cy="1478570"/>
          </a:xfrm>
        </p:spPr>
        <p:txBody>
          <a:bodyPr/>
          <a:lstStyle/>
          <a:p>
            <a:r>
              <a:rPr lang="en-US" dirty="0"/>
              <a:t>Links to psycho-emotional states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09081EA-D7E8-35FD-EA30-A28A010819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6475824"/>
              </p:ext>
            </p:extLst>
          </p:nvPr>
        </p:nvGraphicFramePr>
        <p:xfrm>
          <a:off x="1025610" y="1578104"/>
          <a:ext cx="10021799" cy="42419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3271">
                  <a:extLst>
                    <a:ext uri="{9D8B030D-6E8A-4147-A177-3AD203B41FA5}">
                      <a16:colId xmlns:a16="http://schemas.microsoft.com/office/drawing/2014/main" val="2218057019"/>
                    </a:ext>
                  </a:extLst>
                </a:gridCol>
                <a:gridCol w="2916176">
                  <a:extLst>
                    <a:ext uri="{9D8B030D-6E8A-4147-A177-3AD203B41FA5}">
                      <a16:colId xmlns:a16="http://schemas.microsoft.com/office/drawing/2014/main" val="1234347629"/>
                    </a:ext>
                  </a:extLst>
                </a:gridCol>
                <a:gridCol w="2916176">
                  <a:extLst>
                    <a:ext uri="{9D8B030D-6E8A-4147-A177-3AD203B41FA5}">
                      <a16:colId xmlns:a16="http://schemas.microsoft.com/office/drawing/2014/main" val="1400619876"/>
                    </a:ext>
                  </a:extLst>
                </a:gridCol>
                <a:gridCol w="2916176">
                  <a:extLst>
                    <a:ext uri="{9D8B030D-6E8A-4147-A177-3AD203B41FA5}">
                      <a16:colId xmlns:a16="http://schemas.microsoft.com/office/drawing/2014/main" val="3327177183"/>
                    </a:ext>
                  </a:extLst>
                </a:gridCol>
              </a:tblGrid>
              <a:tr h="382731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Excess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2000" dirty="0">
                          <a:effectLst/>
                        </a:rPr>
                        <a:t>Harmony</a:t>
                      </a:r>
                      <a:endParaRPr lang="en-GB" sz="2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Deficiency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3689210"/>
                  </a:ext>
                </a:extLst>
              </a:tr>
              <a:tr h="1052508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2000" dirty="0">
                          <a:effectLst/>
                        </a:rPr>
                        <a:t>Earth</a:t>
                      </a:r>
                      <a:endParaRPr lang="en-GB" sz="2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800" dirty="0" err="1">
                          <a:effectLst/>
                        </a:rPr>
                        <a:t>Stuckness</a:t>
                      </a:r>
                      <a:r>
                        <a:rPr lang="en-GB" sz="1800" dirty="0">
                          <a:effectLst/>
                        </a:rPr>
                        <a:t>, Dullness, depression, lethargy</a:t>
                      </a:r>
                      <a:endParaRPr lang="en-GB" sz="2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Compassion, concentration, </a:t>
                      </a:r>
                      <a:r>
                        <a:rPr lang="en-GB" sz="1800" dirty="0" err="1">
                          <a:effectLst/>
                        </a:rPr>
                        <a:t>groundedness</a:t>
                      </a:r>
                      <a:endParaRPr lang="en-GB" sz="2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Indecision, confusion, dissociation, doubt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5843245"/>
                  </a:ext>
                </a:extLst>
              </a:tr>
              <a:tr h="701672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Water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Scattered, sloppy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Intuitive, curious, flexible, flowing emotions</a:t>
                      </a:r>
                      <a:endParaRPr lang="en-GB" sz="2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Close minded, obsessive, controlling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774167"/>
                  </a:ext>
                </a:extLst>
              </a:tr>
              <a:tr h="701672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Fire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Agitation, anger, anxiety, grasping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Strong willed, energetic, enthusiastic, logical</a:t>
                      </a:r>
                      <a:endParaRPr lang="en-GB" sz="2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Lethargic, indifferent, disconnected, self-pitying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5309064"/>
                  </a:ext>
                </a:extLst>
              </a:tr>
              <a:tr h="701672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Air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Dreamy, distracted</a:t>
                      </a:r>
                      <a:endParaRPr lang="en-GB" sz="2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Light heartedness, funny, joyful</a:t>
                      </a:r>
                      <a:endParaRPr lang="en-GB" sz="2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Fearful, introspective, listless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346103"/>
                  </a:ext>
                </a:extLst>
              </a:tr>
              <a:tr h="701672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Space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Dissociated, dissipated </a:t>
                      </a:r>
                      <a:endParaRPr lang="en-GB" sz="2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Clarity, inclusivity, equanimity</a:t>
                      </a:r>
                      <a:endParaRPr lang="en-GB" sz="2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Confusion, fear, helplessness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5035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0339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C0487-5E5A-9C49-9A3C-63A42FBEA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lunch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D2A12-9BB4-2BC7-C908-FB92FEBCE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065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FFA30-6463-042A-B477-65DC5B978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5 elements in harmony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ADB0F-1728-D11F-0D05-9245022A0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‘harmony’ look / feel like?</a:t>
            </a:r>
          </a:p>
          <a:p>
            <a:r>
              <a:rPr lang="en-GB" dirty="0"/>
              <a:t>Physical – foundation, coordination, ease</a:t>
            </a:r>
          </a:p>
          <a:p>
            <a:r>
              <a:rPr lang="en-GB" dirty="0"/>
              <a:t>Emotional – fluidity and equanimity</a:t>
            </a:r>
          </a:p>
          <a:p>
            <a:r>
              <a:rPr lang="en-GB" dirty="0"/>
              <a:t>Psychological – curiosity, right concentration, right awareness</a:t>
            </a:r>
          </a:p>
          <a:p>
            <a:r>
              <a:rPr lang="en-GB" dirty="0"/>
              <a:t>No destination - as harmony is constantly a shifting goal.  Link to enlightened action rather than enlightened state.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23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EAA1D-1A9B-17F6-C651-4CFCAAFCC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5 element theory in yoga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56DD5-7EEE-EF95-95D3-1547D4D93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Teaching themes or specific groups</a:t>
            </a:r>
          </a:p>
          <a:p>
            <a:r>
              <a:rPr lang="en-US" sz="3600" dirty="0"/>
              <a:t>To relate to recurrent tendencies in students or ourselves</a:t>
            </a:r>
          </a:p>
          <a:p>
            <a:r>
              <a:rPr lang="en-US" sz="3600" dirty="0"/>
              <a:t>As an assessment and communication tool in the moment</a:t>
            </a:r>
          </a:p>
        </p:txBody>
      </p:sp>
    </p:spTree>
    <p:extLst>
      <p:ext uri="{BB962C8B-B14F-4D97-AF65-F5344CB8AC3E}">
        <p14:creationId xmlns:p14="http://schemas.microsoft.com/office/powerpoint/2010/main" val="246883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E143F-B545-1999-E153-FC3F54FE0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themes or specific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F696A-C6EB-25C5-7B21-494A16A3F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Third age groups – cultivating earth and water (balance and mobility)</a:t>
            </a:r>
          </a:p>
          <a:p>
            <a:r>
              <a:rPr lang="en-GB" sz="2800" dirty="0"/>
              <a:t>Stress reduction - calming fire with earth and water</a:t>
            </a:r>
          </a:p>
          <a:p>
            <a:r>
              <a:rPr lang="en-GB" sz="2800" dirty="0"/>
              <a:t>Seasonal rhythms – autumn / winter (earth &amp; fire), spring and summer (settling air and water)</a:t>
            </a:r>
          </a:p>
          <a:p>
            <a:r>
              <a:rPr lang="en-GB" sz="2800" dirty="0"/>
              <a:t>Serious illness – </a:t>
            </a:r>
            <a:r>
              <a:rPr lang="en-GB" sz="2800" dirty="0" err="1"/>
              <a:t>eg</a:t>
            </a:r>
            <a:r>
              <a:rPr lang="en-GB" sz="2800" dirty="0"/>
              <a:t> cancer groups – cultivating harmony with a particular emphasis on personal energy</a:t>
            </a:r>
          </a:p>
        </p:txBody>
      </p:sp>
    </p:spTree>
    <p:extLst>
      <p:ext uri="{BB962C8B-B14F-4D97-AF65-F5344CB8AC3E}">
        <p14:creationId xmlns:p14="http://schemas.microsoft.com/office/powerpoint/2010/main" val="146693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A1C42-DA68-59A3-51FF-DEBA0E1C1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assessments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7BEB58D-F5ED-C721-B2AB-34B18EE1E7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6571108"/>
              </p:ext>
            </p:extLst>
          </p:nvPr>
        </p:nvGraphicFramePr>
        <p:xfrm>
          <a:off x="1141413" y="1989438"/>
          <a:ext cx="9794318" cy="3657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64006">
                  <a:extLst>
                    <a:ext uri="{9D8B030D-6E8A-4147-A177-3AD203B41FA5}">
                      <a16:colId xmlns:a16="http://schemas.microsoft.com/office/drawing/2014/main" val="1905338710"/>
                    </a:ext>
                  </a:extLst>
                </a:gridCol>
                <a:gridCol w="3265156">
                  <a:extLst>
                    <a:ext uri="{9D8B030D-6E8A-4147-A177-3AD203B41FA5}">
                      <a16:colId xmlns:a16="http://schemas.microsoft.com/office/drawing/2014/main" val="2645942627"/>
                    </a:ext>
                  </a:extLst>
                </a:gridCol>
                <a:gridCol w="3265156">
                  <a:extLst>
                    <a:ext uri="{9D8B030D-6E8A-4147-A177-3AD203B41FA5}">
                      <a16:colId xmlns:a16="http://schemas.microsoft.com/office/drawing/2014/main" val="1929559714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2800">
                          <a:effectLst/>
                        </a:rPr>
                        <a:t>Dosha</a:t>
                      </a:r>
                      <a:endParaRPr lang="en-GB" sz="2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2800">
                          <a:effectLst/>
                        </a:rPr>
                        <a:t>Imbalance tendency</a:t>
                      </a:r>
                      <a:endParaRPr lang="en-GB" sz="2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2800">
                          <a:effectLst/>
                        </a:rPr>
                        <a:t>Harmony cultivation</a:t>
                      </a:r>
                      <a:endParaRPr lang="en-GB" sz="2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2217664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2800">
                          <a:effectLst/>
                        </a:rPr>
                        <a:t>Kapha</a:t>
                      </a:r>
                      <a:endParaRPr lang="en-GB" sz="2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2800" dirty="0">
                          <a:effectLst/>
                        </a:rPr>
                        <a:t>Earth</a:t>
                      </a:r>
                      <a:endParaRPr lang="en-GB" sz="2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2800">
                          <a:effectLst/>
                        </a:rPr>
                        <a:t>Air / fire</a:t>
                      </a:r>
                      <a:endParaRPr lang="en-GB" sz="2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280132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2800">
                          <a:effectLst/>
                        </a:rPr>
                        <a:t>Vata</a:t>
                      </a:r>
                      <a:endParaRPr lang="en-GB" sz="2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2800">
                          <a:effectLst/>
                        </a:rPr>
                        <a:t>Air</a:t>
                      </a:r>
                      <a:endParaRPr lang="en-GB" sz="2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2800">
                          <a:effectLst/>
                        </a:rPr>
                        <a:t>Water / earth</a:t>
                      </a:r>
                      <a:endParaRPr lang="en-GB" sz="2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103072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2800">
                          <a:effectLst/>
                        </a:rPr>
                        <a:t>Pitta</a:t>
                      </a:r>
                      <a:endParaRPr lang="en-GB" sz="2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2800">
                          <a:effectLst/>
                        </a:rPr>
                        <a:t>Fire</a:t>
                      </a:r>
                      <a:endParaRPr lang="en-GB" sz="2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2800" dirty="0">
                          <a:effectLst/>
                        </a:rPr>
                        <a:t>Water / earth / space</a:t>
                      </a:r>
                      <a:endParaRPr lang="en-GB" sz="2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72703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5936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94BA4-D922-0F07-374B-3C043684C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18518"/>
            <a:ext cx="10251517" cy="1478570"/>
          </a:xfrm>
        </p:spPr>
        <p:txBody>
          <a:bodyPr/>
          <a:lstStyle/>
          <a:p>
            <a:r>
              <a:rPr lang="en-US" dirty="0"/>
              <a:t>Use as an assessment &amp; communication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A9E71-2A64-1701-130C-D841F12FB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071" y="1829356"/>
            <a:ext cx="10396151" cy="4077173"/>
          </a:xfrm>
        </p:spPr>
        <p:txBody>
          <a:bodyPr>
            <a:normAutofit lnSpcReduction="10000"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Be kind…and remember you’ve all been working toward balance for years (it will be clearer in your students)….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Consider blocks (typically too much something)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Consider empty spots (too little)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Once you’ve found something - work together to imagine ways of communicating / explaining </a:t>
            </a:r>
            <a:r>
              <a:rPr lang="en-US" u="sng" dirty="0"/>
              <a:t>to a newish student </a:t>
            </a:r>
            <a:r>
              <a:rPr lang="en-US" dirty="0"/>
              <a:t>changes that might bring them closer to harmony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Remember harmony does not mean an arbitrary standard of perfection </a:t>
            </a:r>
            <a:r>
              <a:rPr lang="en-US" dirty="0" err="1"/>
              <a:t>eg</a:t>
            </a:r>
            <a:r>
              <a:rPr lang="en-US" dirty="0"/>
              <a:t> Iyengar’s photo! – it means most balanced for you in that moment</a:t>
            </a:r>
          </a:p>
        </p:txBody>
      </p:sp>
    </p:spTree>
    <p:extLst>
      <p:ext uri="{BB962C8B-B14F-4D97-AF65-F5344CB8AC3E}">
        <p14:creationId xmlns:p14="http://schemas.microsoft.com/office/powerpoint/2010/main" val="84239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C7145-2420-3480-6B64-D50BAD265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 element theory in yoga – summing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A9825-269F-F680-0F31-1E937D4D8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spcAft>
                <a:spcPts val="600"/>
              </a:spcAft>
              <a:buFont typeface="Symbol" pitchFamily="2" charset="2"/>
              <a:buChar char=""/>
            </a:pPr>
            <a:r>
              <a:rPr lang="en-GB" dirty="0">
                <a:effectLst/>
                <a:latin typeface="Avenir Book" panose="02000503020000020003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5 element theory is a tool for identifying and working with imbalance</a:t>
            </a:r>
            <a:endParaRPr lang="en-GB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Symbol" pitchFamily="2" charset="2"/>
              <a:buChar char=""/>
            </a:pPr>
            <a:r>
              <a:rPr lang="en-GB" dirty="0">
                <a:effectLst/>
                <a:latin typeface="Avenir Book" panose="02000503020000020003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Emphasises sensation / intuition rather than analysis or mental constructs</a:t>
            </a:r>
            <a:endParaRPr lang="en-GB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Symbol" pitchFamily="2" charset="2"/>
              <a:buChar char=""/>
            </a:pPr>
            <a:r>
              <a:rPr lang="en-GB" dirty="0">
                <a:effectLst/>
                <a:latin typeface="Avenir Book" panose="02000503020000020003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Can be used at group / theme level or for individual assessment</a:t>
            </a:r>
          </a:p>
          <a:p>
            <a:pPr marL="342900" lvl="0" indent="-342900">
              <a:spcAft>
                <a:spcPts val="600"/>
              </a:spcAft>
              <a:buFont typeface="Symbol" pitchFamily="2" charset="2"/>
              <a:buChar char=""/>
            </a:pPr>
            <a:r>
              <a:rPr lang="en-GB" dirty="0">
                <a:effectLst/>
                <a:latin typeface="Avenir Book" panose="02000503020000020003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Can be used no matter what our yoga intention or specific practice</a:t>
            </a:r>
            <a:endParaRPr lang="en-GB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169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B7E96-A354-6687-1067-464582E74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key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1F564-F241-599E-1A3C-7BA37192E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is 5-element theory?</a:t>
            </a:r>
          </a:p>
          <a:p>
            <a:r>
              <a:rPr lang="en-US" sz="4000" dirty="0"/>
              <a:t>What is yoga practice?</a:t>
            </a:r>
          </a:p>
          <a:p>
            <a:r>
              <a:rPr lang="en-US" sz="4000" dirty="0"/>
              <a:t>How can the first be useful to the second?</a:t>
            </a:r>
          </a:p>
        </p:txBody>
      </p:sp>
    </p:spTree>
    <p:extLst>
      <p:ext uri="{BB962C8B-B14F-4D97-AF65-F5344CB8AC3E}">
        <p14:creationId xmlns:p14="http://schemas.microsoft.com/office/powerpoint/2010/main" val="4294938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3D6D3-AD5A-ABEC-576C-E87A3A676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yoga practice?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ABBC5-2832-0206-5C7A-C6590C2C8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Concentration</a:t>
            </a:r>
          </a:p>
          <a:p>
            <a:r>
              <a:rPr lang="en-US" sz="4000" dirty="0"/>
              <a:t>Curiosity</a:t>
            </a:r>
          </a:p>
          <a:p>
            <a:r>
              <a:rPr lang="en-US" sz="4000" dirty="0" err="1"/>
              <a:t>Kleshas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9165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C48E1-3329-BA06-296A-89AE45DC6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4" y="618517"/>
            <a:ext cx="2466760" cy="3582779"/>
          </a:xfrm>
        </p:spPr>
        <p:txBody>
          <a:bodyPr/>
          <a:lstStyle/>
          <a:p>
            <a:r>
              <a:rPr lang="en-US" dirty="0"/>
              <a:t>Roots of 5-element </a:t>
            </a:r>
            <a:r>
              <a:rPr lang="en-US" dirty="0" err="1"/>
              <a:t>therory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0B13EA8-F1B4-7C20-373E-0DEEC412A4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3080731"/>
              </p:ext>
            </p:extLst>
          </p:nvPr>
        </p:nvGraphicFramePr>
        <p:xfrm>
          <a:off x="1141413" y="715617"/>
          <a:ext cx="9906000" cy="5523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70423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90884-3B93-222B-C966-374E6870D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8507" y="1223998"/>
            <a:ext cx="4584827" cy="2112325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The 5 elements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5B38F88-874B-CCF8-2752-C1A2DBCE8E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9727503"/>
              </p:ext>
            </p:extLst>
          </p:nvPr>
        </p:nvGraphicFramePr>
        <p:xfrm>
          <a:off x="1141413" y="358346"/>
          <a:ext cx="4954587" cy="6017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2812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EA44A-903E-90DA-F424-61ECB7AA5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Ayurvedic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44B4A-E1E5-9363-9957-F86007D65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 elements – base constituents</a:t>
            </a:r>
          </a:p>
          <a:p>
            <a:r>
              <a:rPr lang="en-US" dirty="0"/>
              <a:t>3 </a:t>
            </a:r>
            <a:r>
              <a:rPr lang="en-US" dirty="0" err="1"/>
              <a:t>gunas</a:t>
            </a:r>
            <a:r>
              <a:rPr lang="en-US" dirty="0"/>
              <a:t> – sattva, rajas, tamas – attributes reflecting the balance of the elements</a:t>
            </a:r>
          </a:p>
          <a:p>
            <a:r>
              <a:rPr lang="en-US" dirty="0"/>
              <a:t>3 doshas – </a:t>
            </a:r>
            <a:r>
              <a:rPr lang="en-US" dirty="0" err="1"/>
              <a:t>vata</a:t>
            </a:r>
            <a:r>
              <a:rPr lang="en-US" dirty="0"/>
              <a:t>, pitta, </a:t>
            </a:r>
            <a:r>
              <a:rPr lang="en-US" dirty="0" err="1"/>
              <a:t>kapha</a:t>
            </a:r>
            <a:r>
              <a:rPr lang="en-US" dirty="0"/>
              <a:t> - human tendencies in relation to the elements  </a:t>
            </a:r>
          </a:p>
        </p:txBody>
      </p:sp>
    </p:spTree>
    <p:extLst>
      <p:ext uri="{BB962C8B-B14F-4D97-AF65-F5344CB8AC3E}">
        <p14:creationId xmlns:p14="http://schemas.microsoft.com/office/powerpoint/2010/main" val="15013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AD71B-9F37-D375-C61C-B86B0EABF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n open book with text on it&#10;&#10;Description automatically generated">
            <a:extLst>
              <a:ext uri="{FF2B5EF4-FFF2-40B4-BE49-F238E27FC236}">
                <a16:creationId xmlns:a16="http://schemas.microsoft.com/office/drawing/2014/main" id="{A7405604-3FDD-0EE6-31EA-A0E5BD7A29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8984" y="-161229"/>
            <a:ext cx="9905998" cy="7429499"/>
          </a:xfrm>
        </p:spPr>
      </p:pic>
    </p:spTree>
    <p:extLst>
      <p:ext uri="{BB962C8B-B14F-4D97-AF65-F5344CB8AC3E}">
        <p14:creationId xmlns:p14="http://schemas.microsoft.com/office/powerpoint/2010/main" val="608375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6C482-243C-6898-6AB5-08EB7738D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5-elements and the doshas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178057A-A25D-B735-59A8-F98E543602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5072827"/>
              </p:ext>
            </p:extLst>
          </p:nvPr>
        </p:nvGraphicFramePr>
        <p:xfrm>
          <a:off x="902043" y="2607276"/>
          <a:ext cx="10268464" cy="29779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81416">
                  <a:extLst>
                    <a:ext uri="{9D8B030D-6E8A-4147-A177-3AD203B41FA5}">
                      <a16:colId xmlns:a16="http://schemas.microsoft.com/office/drawing/2014/main" val="1838324953"/>
                    </a:ext>
                  </a:extLst>
                </a:gridCol>
                <a:gridCol w="3867665">
                  <a:extLst>
                    <a:ext uri="{9D8B030D-6E8A-4147-A177-3AD203B41FA5}">
                      <a16:colId xmlns:a16="http://schemas.microsoft.com/office/drawing/2014/main" val="29076077"/>
                    </a:ext>
                  </a:extLst>
                </a:gridCol>
                <a:gridCol w="3719383">
                  <a:extLst>
                    <a:ext uri="{9D8B030D-6E8A-4147-A177-3AD203B41FA5}">
                      <a16:colId xmlns:a16="http://schemas.microsoft.com/office/drawing/2014/main" val="3062043151"/>
                    </a:ext>
                  </a:extLst>
                </a:gridCol>
              </a:tblGrid>
              <a:tr h="744495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2800">
                          <a:effectLst/>
                        </a:rPr>
                        <a:t>Dosha</a:t>
                      </a:r>
                      <a:endParaRPr lang="en-GB" sz="2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2800">
                          <a:effectLst/>
                        </a:rPr>
                        <a:t>Imbalance tendency</a:t>
                      </a:r>
                      <a:endParaRPr lang="en-GB" sz="2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2800">
                          <a:effectLst/>
                        </a:rPr>
                        <a:t>Harmony cultivation</a:t>
                      </a:r>
                      <a:endParaRPr lang="en-GB" sz="2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8176077"/>
                  </a:ext>
                </a:extLst>
              </a:tr>
              <a:tr h="744495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2800">
                          <a:effectLst/>
                        </a:rPr>
                        <a:t>Kapha</a:t>
                      </a:r>
                      <a:endParaRPr lang="en-GB" sz="2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2800">
                          <a:effectLst/>
                        </a:rPr>
                        <a:t>Earth</a:t>
                      </a:r>
                      <a:endParaRPr lang="en-GB" sz="2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2800">
                          <a:effectLst/>
                        </a:rPr>
                        <a:t>Air / fire</a:t>
                      </a:r>
                      <a:endParaRPr lang="en-GB" sz="2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479379"/>
                  </a:ext>
                </a:extLst>
              </a:tr>
              <a:tr h="744495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2800">
                          <a:effectLst/>
                        </a:rPr>
                        <a:t>Vata</a:t>
                      </a:r>
                      <a:endParaRPr lang="en-GB" sz="2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2800">
                          <a:effectLst/>
                        </a:rPr>
                        <a:t>Air</a:t>
                      </a:r>
                      <a:endParaRPr lang="en-GB" sz="2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2800">
                          <a:effectLst/>
                        </a:rPr>
                        <a:t>Water / earth</a:t>
                      </a:r>
                      <a:endParaRPr lang="en-GB" sz="2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4539940"/>
                  </a:ext>
                </a:extLst>
              </a:tr>
              <a:tr h="744495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2800">
                          <a:effectLst/>
                        </a:rPr>
                        <a:t>Pitta</a:t>
                      </a:r>
                      <a:endParaRPr lang="en-GB" sz="2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2800">
                          <a:effectLst/>
                        </a:rPr>
                        <a:t>Fire</a:t>
                      </a:r>
                      <a:endParaRPr lang="en-GB" sz="2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2800" dirty="0">
                          <a:effectLst/>
                        </a:rPr>
                        <a:t>Water / earth / space</a:t>
                      </a:r>
                      <a:endParaRPr lang="en-GB" sz="2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4136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777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2E6CE-1A3B-9C0C-FE80-939C14DE2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1900E-EA31-F453-28D0-F465B2240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6923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388</TotalTime>
  <Words>1385</Words>
  <Application>Microsoft Macintosh PowerPoint</Application>
  <PresentationFormat>Widescreen</PresentationFormat>
  <Paragraphs>205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Avenir Book</vt:lpstr>
      <vt:lpstr>Calibri</vt:lpstr>
      <vt:lpstr>Cambria</vt:lpstr>
      <vt:lpstr>Symbol</vt:lpstr>
      <vt:lpstr>Tw Cen MT</vt:lpstr>
      <vt:lpstr>Circuit</vt:lpstr>
      <vt:lpstr>5 element theory </vt:lpstr>
      <vt:lpstr>3 key questions</vt:lpstr>
      <vt:lpstr>What is yoga practice?</vt:lpstr>
      <vt:lpstr>Roots of 5-element therory</vt:lpstr>
      <vt:lpstr>The 5 elements</vt:lpstr>
      <vt:lpstr>Ayurvedic application</vt:lpstr>
      <vt:lpstr>PowerPoint Presentation</vt:lpstr>
      <vt:lpstr>The 5-elements and the doshas</vt:lpstr>
      <vt:lpstr>Break</vt:lpstr>
      <vt:lpstr>Asana exploration of the individual elements</vt:lpstr>
      <vt:lpstr>Links to psycho-emotional states</vt:lpstr>
      <vt:lpstr>lunch</vt:lpstr>
      <vt:lpstr>The 5 elements in harmony</vt:lpstr>
      <vt:lpstr>Using 5 element theory in yoga</vt:lpstr>
      <vt:lpstr>Teaching themes or specific groups</vt:lpstr>
      <vt:lpstr>Individual assessments</vt:lpstr>
      <vt:lpstr>Use as an assessment &amp; communication tool</vt:lpstr>
      <vt:lpstr>5 element theory in yoga – summing 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element theory </dc:title>
  <dc:creator>Ade Belcham</dc:creator>
  <cp:lastModifiedBy>Ade Belcham</cp:lastModifiedBy>
  <cp:revision>6</cp:revision>
  <dcterms:created xsi:type="dcterms:W3CDTF">2024-03-11T09:58:45Z</dcterms:created>
  <dcterms:modified xsi:type="dcterms:W3CDTF">2024-03-13T09:46:30Z</dcterms:modified>
</cp:coreProperties>
</file>